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73" r:id="rId5"/>
    <p:sldMasterId id="2147483702" r:id="rId6"/>
    <p:sldMasterId id="2147483704" r:id="rId7"/>
    <p:sldMasterId id="2147483709" r:id="rId8"/>
    <p:sldMasterId id="2147483723" r:id="rId9"/>
    <p:sldMasterId id="2147483736" r:id="rId10"/>
    <p:sldMasterId id="2147483749" r:id="rId11"/>
    <p:sldMasterId id="2147483660" r:id="rId12"/>
  </p:sldMasterIdLst>
  <p:notesMasterIdLst>
    <p:notesMasterId r:id="rId38"/>
  </p:notesMasterIdLst>
  <p:sldIdLst>
    <p:sldId id="256" r:id="rId13"/>
    <p:sldId id="15840" r:id="rId14"/>
    <p:sldId id="15839" r:id="rId15"/>
    <p:sldId id="695" r:id="rId16"/>
    <p:sldId id="15835" r:id="rId17"/>
    <p:sldId id="297" r:id="rId18"/>
    <p:sldId id="660" r:id="rId19"/>
    <p:sldId id="662" r:id="rId20"/>
    <p:sldId id="15842" r:id="rId21"/>
    <p:sldId id="15843" r:id="rId22"/>
    <p:sldId id="15844" r:id="rId23"/>
    <p:sldId id="15845" r:id="rId24"/>
    <p:sldId id="15860" r:id="rId25"/>
    <p:sldId id="15862" r:id="rId26"/>
    <p:sldId id="15861" r:id="rId27"/>
    <p:sldId id="15864" r:id="rId28"/>
    <p:sldId id="15866" r:id="rId29"/>
    <p:sldId id="15867" r:id="rId30"/>
    <p:sldId id="15868" r:id="rId31"/>
    <p:sldId id="15869" r:id="rId32"/>
    <p:sldId id="15870" r:id="rId33"/>
    <p:sldId id="15871" r:id="rId34"/>
    <p:sldId id="698" r:id="rId35"/>
    <p:sldId id="15872" r:id="rId36"/>
    <p:sldId id="3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A9DD79-5C0A-4328-98F5-FB5EA17D9713}">
          <p14:sldIdLst>
            <p14:sldId id="256"/>
            <p14:sldId id="15840"/>
            <p14:sldId id="15839"/>
            <p14:sldId id="695"/>
            <p14:sldId id="15835"/>
            <p14:sldId id="297"/>
            <p14:sldId id="660"/>
            <p14:sldId id="662"/>
            <p14:sldId id="15842"/>
            <p14:sldId id="15843"/>
            <p14:sldId id="15844"/>
            <p14:sldId id="15845"/>
            <p14:sldId id="15860"/>
            <p14:sldId id="15862"/>
            <p14:sldId id="15861"/>
            <p14:sldId id="15864"/>
            <p14:sldId id="15866"/>
            <p14:sldId id="15867"/>
            <p14:sldId id="15868"/>
            <p14:sldId id="15869"/>
            <p14:sldId id="15870"/>
            <p14:sldId id="15871"/>
            <p14:sldId id="698"/>
            <p14:sldId id="15872"/>
            <p14:sldId id="3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5CD67A-DDAE-1234-03CA-A334D5A3425F}" name="Breanne Rivas" initials="BR" userId="S::brivas@afognak.com::326ef69e-7363-4763-8031-66b4b8e87d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108" d="100"/>
          <a:sy n="108" d="100"/>
        </p:scale>
        <p:origin x="4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www.alutiiq.com/mccallie/seas-ii/"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alutiiq.com/mccallie/seas-ii/"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25CD49-2C14-46F7-87D7-345347DD490E}" type="doc">
      <dgm:prSet loTypeId="urn:microsoft.com/office/officeart/2009/3/layout/IncreasingArrowsProcess" loCatId="process" qsTypeId="urn:microsoft.com/office/officeart/2005/8/quickstyle/simple1" qsCatId="simple" csTypeId="urn:microsoft.com/office/officeart/2005/8/colors/colorful5" csCatId="colorful" phldr="1"/>
      <dgm:spPr/>
    </dgm:pt>
    <dgm:pt modelId="{E91FEE31-845C-42F9-AAC3-391A21DE2DD5}">
      <dgm:prSet phldrT="[Text]" custT="1"/>
      <dgm:spPr>
        <a:solidFill>
          <a:srgbClr val="02507E"/>
        </a:solidFill>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400" dirty="0">
              <a:effectLst>
                <a:outerShdw blurRad="38100" dist="38100" dir="2700000" algn="tl">
                  <a:srgbClr val="000000">
                    <a:alpha val="43137"/>
                  </a:srgbClr>
                </a:outerShdw>
              </a:effectLst>
              <a:latin typeface="Arial Black"/>
            </a:rPr>
            <a:t>Step 1: Registration Process</a:t>
          </a:r>
        </a:p>
      </dgm:t>
    </dgm:pt>
    <dgm:pt modelId="{FDCC3AE3-B835-4FC9-943F-97D265DD5DA9}" type="parTrans" cxnId="{29F5A03B-91BA-491A-8E2C-DD222F6C4E14}">
      <dgm:prSet/>
      <dgm:spPr/>
      <dgm:t>
        <a:bodyPr/>
        <a:lstStyle/>
        <a:p>
          <a:endParaRPr lang="en-US"/>
        </a:p>
      </dgm:t>
    </dgm:pt>
    <dgm:pt modelId="{363D7B30-F9F5-4F63-8189-7C42BEBE4D72}" type="sibTrans" cxnId="{29F5A03B-91BA-491A-8E2C-DD222F6C4E14}">
      <dgm:prSet/>
      <dgm:spPr/>
      <dgm:t>
        <a:bodyPr/>
        <a:lstStyle/>
        <a:p>
          <a:endParaRPr lang="en-US"/>
        </a:p>
      </dgm:t>
    </dgm:pt>
    <dgm:pt modelId="{40E0410C-1A47-483F-AA17-6914FCC1C37B}">
      <dgm:prSet phldrT="[Text]" custT="1"/>
      <dgm:spPr>
        <a:solidFill>
          <a:srgbClr val="9BC2DE"/>
        </a:solidFill>
        <a:ln>
          <a:noFill/>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400" dirty="0">
              <a:effectLst>
                <a:outerShdw blurRad="38100" dist="38100" dir="2700000" algn="tl">
                  <a:srgbClr val="000000">
                    <a:alpha val="43137"/>
                  </a:srgbClr>
                </a:outerShdw>
              </a:effectLst>
              <a:latin typeface="Arial Black"/>
            </a:rPr>
            <a:t>Step 2: Application Process</a:t>
          </a:r>
        </a:p>
      </dgm:t>
    </dgm:pt>
    <dgm:pt modelId="{C56196F3-2D0D-4AD6-A13E-CF9BC7C611C5}" type="parTrans" cxnId="{2F8C68F9-1AD9-42B1-8E48-B429E663D7FB}">
      <dgm:prSet/>
      <dgm:spPr/>
      <dgm:t>
        <a:bodyPr/>
        <a:lstStyle/>
        <a:p>
          <a:endParaRPr lang="en-US"/>
        </a:p>
      </dgm:t>
    </dgm:pt>
    <dgm:pt modelId="{5332A9DF-8BF8-4BCE-9A17-06B74124FE3A}" type="sibTrans" cxnId="{2F8C68F9-1AD9-42B1-8E48-B429E663D7FB}">
      <dgm:prSet/>
      <dgm:spPr/>
      <dgm:t>
        <a:bodyPr/>
        <a:lstStyle/>
        <a:p>
          <a:endParaRPr lang="en-US"/>
        </a:p>
      </dgm:t>
    </dgm:pt>
    <dgm:pt modelId="{F1D5F9C5-260B-4F8F-8284-837D1B87C209}">
      <dgm:prSet phldrT="[Text]" custT="1"/>
      <dgm:spPr>
        <a:ln>
          <a:solidFill>
            <a:srgbClr val="02507E"/>
          </a:solidFill>
        </a:ln>
      </dgm:spPr>
      <dgm:t>
        <a:bodyPr/>
        <a:lstStyle/>
        <a:p>
          <a:pPr marL="228600" indent="-228600" algn="l" rtl="0">
            <a:buFont typeface="Arial" panose="020B0604020202020204" pitchFamily="34" charset="0"/>
            <a:buChar char="•"/>
          </a:pPr>
          <a:r>
            <a:rPr lang="en-US" sz="2000" b="0" kern="1200" dirty="0">
              <a:latin typeface="Arial Narrow"/>
            </a:rPr>
            <a:t>●</a:t>
          </a:r>
          <a:r>
            <a:rPr lang="en-US" sz="2000" b="0" kern="1200" dirty="0">
              <a:latin typeface="Arial Narrow"/>
              <a:cs typeface="Calibri"/>
            </a:rPr>
            <a:t> If you are </a:t>
          </a:r>
          <a:r>
            <a:rPr lang="en-US" sz="2000" b="1" kern="1200" dirty="0">
              <a:latin typeface="Arial Narrow"/>
              <a:cs typeface="Calibri"/>
            </a:rPr>
            <a:t>not </a:t>
          </a:r>
          <a:r>
            <a:rPr lang="en-US" sz="2000" b="0" kern="1200" dirty="0">
              <a:latin typeface="Arial Narrow"/>
              <a:cs typeface="Calibri"/>
            </a:rPr>
            <a:t>currently working for a SEAS II teammate, complete application at </a:t>
          </a:r>
          <a:r>
            <a:rPr lang="en-US" sz="2000" kern="1200" dirty="0">
              <a:solidFill>
                <a:schemeClr val="tx1"/>
              </a:solidFill>
              <a:hlinkClick xmlns:r="http://schemas.openxmlformats.org/officeDocument/2006/relationships" r:id="rId1"/>
            </a:rPr>
            <a:t>https://www.alutiiq.com/mccallie/seas-ii/</a:t>
          </a:r>
          <a:endParaRPr lang="en-US" sz="2000" kern="1200" dirty="0">
            <a:solidFill>
              <a:schemeClr val="tx1"/>
            </a:solidFill>
          </a:endParaRPr>
        </a:p>
        <a:p>
          <a:pPr marL="228600" indent="-228600" algn="l" rtl="0">
            <a:buFont typeface="Arial" panose="020B0604020202020204" pitchFamily="34" charset="0"/>
            <a:buChar char="•"/>
          </a:pPr>
          <a:endParaRPr lang="en-US" sz="2000" kern="1200" dirty="0">
            <a:solidFill>
              <a:schemeClr val="tx1"/>
            </a:solidFill>
          </a:endParaRPr>
        </a:p>
        <a:p>
          <a:pPr marL="228600" indent="-228600" algn="l" rtl="0">
            <a:buFont typeface="Arial" panose="020B0604020202020204" pitchFamily="34" charset="0"/>
            <a:buChar char="•"/>
          </a:pPr>
          <a:r>
            <a:rPr lang="en-US" sz="2000" b="0" kern="1200" dirty="0">
              <a:latin typeface="Arial Narrow"/>
            </a:rPr>
            <a:t>●</a:t>
          </a:r>
          <a:r>
            <a:rPr lang="en-US" sz="2000" b="0" kern="1200" dirty="0">
              <a:solidFill>
                <a:schemeClr val="tx1"/>
              </a:solidFill>
              <a:latin typeface="Arial Narrow"/>
              <a:cs typeface="Calibri"/>
            </a:rPr>
            <a:t>If you are working for a SEAS II teammate, they will reach out to you with specific transition instructions</a:t>
          </a:r>
        </a:p>
        <a:p>
          <a:pPr marL="228600" indent="-228600" algn="l" rtl="0">
            <a:buFont typeface="Arial" panose="020B0604020202020204" pitchFamily="34" charset="0"/>
            <a:buChar char="•"/>
          </a:pPr>
          <a:endParaRPr lang="en-US" sz="1200" b="0" kern="1200" dirty="0">
            <a:latin typeface="Arial Narrow"/>
            <a:cs typeface="Calibri"/>
          </a:endParaRPr>
        </a:p>
        <a:p>
          <a:pPr marL="228600" indent="-228600" algn="l" rtl="0">
            <a:buFont typeface="Arial" panose="020B0604020202020204" pitchFamily="34" charset="0"/>
            <a:buNone/>
          </a:pPr>
          <a:endParaRPr lang="en-US" sz="2000" b="0" kern="1200" dirty="0">
            <a:latin typeface="Arial Narrow"/>
            <a:cs typeface="Calibri"/>
          </a:endParaRPr>
        </a:p>
        <a:p>
          <a:pPr marL="228600" indent="-228600" algn="l" rtl="0">
            <a:buFont typeface="Arial" panose="020B0604020202020204" pitchFamily="34" charset="0"/>
            <a:buChar char="•"/>
          </a:pPr>
          <a:endParaRPr lang="en-US" sz="2000" kern="1200" dirty="0">
            <a:solidFill>
              <a:schemeClr val="tx1"/>
            </a:solidFill>
          </a:endParaRPr>
        </a:p>
      </dgm:t>
    </dgm:pt>
    <dgm:pt modelId="{46F2C16E-D6EA-4F67-A69B-4F3772B03F6E}" type="parTrans" cxnId="{9D04A703-A63F-4E06-955A-BE207A46E753}">
      <dgm:prSet/>
      <dgm:spPr/>
      <dgm:t>
        <a:bodyPr/>
        <a:lstStyle/>
        <a:p>
          <a:endParaRPr lang="en-US"/>
        </a:p>
      </dgm:t>
    </dgm:pt>
    <dgm:pt modelId="{A8E3CD4F-246E-43EF-A802-C07495BC9B17}" type="sibTrans" cxnId="{9D04A703-A63F-4E06-955A-BE207A46E753}">
      <dgm:prSet/>
      <dgm:spPr/>
      <dgm:t>
        <a:bodyPr/>
        <a:lstStyle/>
        <a:p>
          <a:endParaRPr lang="en-US"/>
        </a:p>
      </dgm:t>
    </dgm:pt>
    <dgm:pt modelId="{411570C8-1B40-4057-8D0C-7E5DDE00156F}">
      <dgm:prSet phldrT="[Text]" custT="1"/>
      <dgm:spPr>
        <a:ln>
          <a:solidFill>
            <a:srgbClr val="9BC2DE"/>
          </a:solidFill>
        </a:ln>
      </dgm:spPr>
      <dgm:t>
        <a:bodyPr/>
        <a:lstStyle/>
        <a:p>
          <a:pPr marL="287338" indent="-287338" rtl="0"/>
          <a:r>
            <a:rPr lang="en-US" sz="2000" b="0" kern="1200" dirty="0">
              <a:latin typeface="Arial Narrow"/>
            </a:rPr>
            <a:t>●</a:t>
          </a:r>
          <a:r>
            <a:rPr lang="en-US" sz="2000" b="0" kern="1200" dirty="0">
              <a:latin typeface="Arial Narrow"/>
              <a:cs typeface="Calibri"/>
            </a:rPr>
            <a:t>  You will be contacted by one of the SEAS II teammates</a:t>
          </a:r>
          <a:endParaRPr lang="en-US" sz="2000" b="0" kern="1200" dirty="0">
            <a:solidFill>
              <a:srgbClr val="FF0000"/>
            </a:solidFill>
            <a:latin typeface="Arial Narrow"/>
            <a:cs typeface="Calibri"/>
          </a:endParaRPr>
        </a:p>
        <a:p>
          <a:pPr marL="228600" indent="-228600" rtl="0"/>
          <a:r>
            <a:rPr lang="en-US" sz="2000" b="0" kern="1200" dirty="0">
              <a:solidFill>
                <a:srgbClr val="2B2F30">
                  <a:hueOff val="0"/>
                  <a:satOff val="0"/>
                  <a:lumOff val="0"/>
                  <a:alphaOff val="0"/>
                </a:srgbClr>
              </a:solidFill>
              <a:latin typeface="Arial Narrow"/>
              <a:ea typeface="+mn-ea"/>
              <a:cs typeface="+mn-cs"/>
            </a:rPr>
            <a:t>●</a:t>
          </a:r>
          <a:r>
            <a:rPr lang="en-US" sz="2000" b="0" kern="1200" dirty="0">
              <a:latin typeface="Arial Narrow"/>
              <a:cs typeface="Calibri"/>
            </a:rPr>
            <a:t>  You will complete additional </a:t>
          </a:r>
          <a:r>
            <a:rPr lang="en-US" sz="2000" b="0" kern="1200" dirty="0">
              <a:solidFill>
                <a:schemeClr val="tx1"/>
              </a:solidFill>
              <a:latin typeface="Arial Narrow"/>
              <a:cs typeface="Calibri"/>
            </a:rPr>
            <a:t>application tasks </a:t>
          </a:r>
          <a:r>
            <a:rPr lang="en-US" sz="2000" b="0" kern="1200" dirty="0">
              <a:latin typeface="Arial Narrow"/>
              <a:cs typeface="Calibri"/>
            </a:rPr>
            <a:t>with teammate company</a:t>
          </a:r>
        </a:p>
        <a:p>
          <a:pPr marL="228600" indent="-228600" rtl="0"/>
          <a:r>
            <a:rPr lang="en-US" sz="2000" b="0" kern="1200" dirty="0">
              <a:solidFill>
                <a:srgbClr val="2B2F30">
                  <a:hueOff val="0"/>
                  <a:satOff val="0"/>
                  <a:lumOff val="0"/>
                  <a:alphaOff val="0"/>
                </a:srgbClr>
              </a:solidFill>
              <a:latin typeface="Arial Narrow"/>
              <a:ea typeface="+mn-ea"/>
              <a:cs typeface="+mn-cs"/>
            </a:rPr>
            <a:t>●</a:t>
          </a:r>
          <a:r>
            <a:rPr lang="en-US" sz="2000" b="0" kern="1200" dirty="0">
              <a:latin typeface="Arial Narrow"/>
              <a:cs typeface="Calibri"/>
            </a:rPr>
            <a:t>  The  teammate company will issue offers</a:t>
          </a:r>
        </a:p>
      </dgm:t>
    </dgm:pt>
    <dgm:pt modelId="{93D3EE35-EA20-4C07-879F-943A5BF0EBBC}" type="parTrans" cxnId="{84A4CB88-1453-4883-B326-34DC2F3D027B}">
      <dgm:prSet/>
      <dgm:spPr/>
      <dgm:t>
        <a:bodyPr/>
        <a:lstStyle/>
        <a:p>
          <a:endParaRPr lang="en-US"/>
        </a:p>
      </dgm:t>
    </dgm:pt>
    <dgm:pt modelId="{ED76FF08-304B-468A-9196-8556403BB765}" type="sibTrans" cxnId="{84A4CB88-1453-4883-B326-34DC2F3D027B}">
      <dgm:prSet/>
      <dgm:spPr/>
      <dgm:t>
        <a:bodyPr/>
        <a:lstStyle/>
        <a:p>
          <a:endParaRPr lang="en-US"/>
        </a:p>
      </dgm:t>
    </dgm:pt>
    <dgm:pt modelId="{4FB48687-50E3-4285-8343-99728570356F}">
      <dgm:prSet phldr="0"/>
      <dgm:spPr/>
      <dgm:t>
        <a:bodyPr/>
        <a:lstStyle/>
        <a:p>
          <a:pPr rtl="0">
            <a:buNone/>
          </a:pPr>
          <a:endParaRPr lang="en-US" sz="3600" b="1" i="1" kern="1200" dirty="0">
            <a:latin typeface="Arial Narrow"/>
            <a:cs typeface="Calibri"/>
          </a:endParaRPr>
        </a:p>
      </dgm:t>
    </dgm:pt>
    <dgm:pt modelId="{1C9ECB13-CE17-4CEF-B0EB-0FC3EF04B1F4}" type="parTrans" cxnId="{76BADADA-33AA-4110-AA1D-1898E5AEF136}">
      <dgm:prSet/>
      <dgm:spPr/>
      <dgm:t>
        <a:bodyPr/>
        <a:lstStyle/>
        <a:p>
          <a:endParaRPr lang="en-US"/>
        </a:p>
      </dgm:t>
    </dgm:pt>
    <dgm:pt modelId="{4ABBDC1E-5C6F-49AF-A2BF-C99C6CA5315F}" type="sibTrans" cxnId="{76BADADA-33AA-4110-AA1D-1898E5AEF136}">
      <dgm:prSet/>
      <dgm:spPr/>
      <dgm:t>
        <a:bodyPr/>
        <a:lstStyle/>
        <a:p>
          <a:endParaRPr lang="en-US"/>
        </a:p>
      </dgm:t>
    </dgm:pt>
    <dgm:pt modelId="{8DDED6C6-CF28-40A7-82C0-84E4658D2294}" type="pres">
      <dgm:prSet presAssocID="{C725CD49-2C14-46F7-87D7-345347DD490E}" presName="Name0" presStyleCnt="0">
        <dgm:presLayoutVars>
          <dgm:chMax val="5"/>
          <dgm:chPref val="5"/>
          <dgm:dir/>
          <dgm:animLvl val="lvl"/>
        </dgm:presLayoutVars>
      </dgm:prSet>
      <dgm:spPr/>
    </dgm:pt>
    <dgm:pt modelId="{E95CE715-93F8-4208-80D9-7AFF243D91CE}" type="pres">
      <dgm:prSet presAssocID="{E91FEE31-845C-42F9-AAC3-391A21DE2DD5}" presName="parentText1" presStyleLbl="node1" presStyleIdx="0" presStyleCnt="2" custLinFactNeighborX="0" custLinFactNeighborY="-9528">
        <dgm:presLayoutVars>
          <dgm:chMax/>
          <dgm:chPref val="3"/>
          <dgm:bulletEnabled val="1"/>
        </dgm:presLayoutVars>
      </dgm:prSet>
      <dgm:spPr/>
    </dgm:pt>
    <dgm:pt modelId="{15483B07-699B-4FF8-AC82-BF3F0B2B31EC}" type="pres">
      <dgm:prSet presAssocID="{E91FEE31-845C-42F9-AAC3-391A21DE2DD5}" presName="childText1" presStyleLbl="solidAlignAcc1" presStyleIdx="0" presStyleCnt="2" custScaleX="115923" custLinFactNeighborX="-4754" custLinFactNeighborY="-1705">
        <dgm:presLayoutVars>
          <dgm:chMax val="0"/>
          <dgm:chPref val="0"/>
          <dgm:bulletEnabled val="1"/>
        </dgm:presLayoutVars>
      </dgm:prSet>
      <dgm:spPr/>
    </dgm:pt>
    <dgm:pt modelId="{0297F6F9-8C96-42A7-B05B-F0CB7C9391A6}" type="pres">
      <dgm:prSet presAssocID="{40E0410C-1A47-483F-AA17-6914FCC1C37B}" presName="parentText2" presStyleLbl="node1" presStyleIdx="1" presStyleCnt="2" custLinFactNeighborX="4417" custLinFactNeighborY="3263">
        <dgm:presLayoutVars>
          <dgm:chMax/>
          <dgm:chPref val="3"/>
          <dgm:bulletEnabled val="1"/>
        </dgm:presLayoutVars>
      </dgm:prSet>
      <dgm:spPr/>
    </dgm:pt>
    <dgm:pt modelId="{D108EFDA-6B32-4266-AD6B-E12DAAFBA43C}" type="pres">
      <dgm:prSet presAssocID="{40E0410C-1A47-483F-AA17-6914FCC1C37B}" presName="childText2" presStyleLbl="solidAlignAcc1" presStyleIdx="1" presStyleCnt="2" custLinFactNeighborX="6686" custLinFactNeighborY="0">
        <dgm:presLayoutVars>
          <dgm:chMax val="0"/>
          <dgm:chPref val="0"/>
          <dgm:bulletEnabled val="1"/>
        </dgm:presLayoutVars>
      </dgm:prSet>
      <dgm:spPr/>
    </dgm:pt>
  </dgm:ptLst>
  <dgm:cxnLst>
    <dgm:cxn modelId="{9D04A703-A63F-4E06-955A-BE207A46E753}" srcId="{E91FEE31-845C-42F9-AAC3-391A21DE2DD5}" destId="{F1D5F9C5-260B-4F8F-8284-837D1B87C209}" srcOrd="0" destOrd="0" parTransId="{46F2C16E-D6EA-4F67-A69B-4F3772B03F6E}" sibTransId="{A8E3CD4F-246E-43EF-A802-C07495BC9B17}"/>
    <dgm:cxn modelId="{0AE4B128-23F3-490E-B61C-EE2A38099698}" type="presOf" srcId="{F1D5F9C5-260B-4F8F-8284-837D1B87C209}" destId="{15483B07-699B-4FF8-AC82-BF3F0B2B31EC}" srcOrd="0" destOrd="0" presId="urn:microsoft.com/office/officeart/2009/3/layout/IncreasingArrowsProcess"/>
    <dgm:cxn modelId="{7C976A36-48C7-4F43-9195-9645015043A8}" type="presOf" srcId="{E91FEE31-845C-42F9-AAC3-391A21DE2DD5}" destId="{E95CE715-93F8-4208-80D9-7AFF243D91CE}" srcOrd="0" destOrd="0" presId="urn:microsoft.com/office/officeart/2009/3/layout/IncreasingArrowsProcess"/>
    <dgm:cxn modelId="{29F5A03B-91BA-491A-8E2C-DD222F6C4E14}" srcId="{C725CD49-2C14-46F7-87D7-345347DD490E}" destId="{E91FEE31-845C-42F9-AAC3-391A21DE2DD5}" srcOrd="0" destOrd="0" parTransId="{FDCC3AE3-B835-4FC9-943F-97D265DD5DA9}" sibTransId="{363D7B30-F9F5-4F63-8189-7C42BEBE4D72}"/>
    <dgm:cxn modelId="{F4838B62-5688-4B62-A445-BFB8ADA583AE}" type="presOf" srcId="{40E0410C-1A47-483F-AA17-6914FCC1C37B}" destId="{0297F6F9-8C96-42A7-B05B-F0CB7C9391A6}" srcOrd="0" destOrd="0" presId="urn:microsoft.com/office/officeart/2009/3/layout/IncreasingArrowsProcess"/>
    <dgm:cxn modelId="{DF490F80-1775-4E65-B69E-52B53A4CBAEB}" type="presOf" srcId="{4FB48687-50E3-4285-8343-99728570356F}" destId="{15483B07-699B-4FF8-AC82-BF3F0B2B31EC}" srcOrd="0" destOrd="1" presId="urn:microsoft.com/office/officeart/2009/3/layout/IncreasingArrowsProcess"/>
    <dgm:cxn modelId="{84A4CB88-1453-4883-B326-34DC2F3D027B}" srcId="{40E0410C-1A47-483F-AA17-6914FCC1C37B}" destId="{411570C8-1B40-4057-8D0C-7E5DDE00156F}" srcOrd="0" destOrd="0" parTransId="{93D3EE35-EA20-4C07-879F-943A5BF0EBBC}" sibTransId="{ED76FF08-304B-468A-9196-8556403BB765}"/>
    <dgm:cxn modelId="{52390099-25EA-4BD5-9995-A4B95ACD197A}" type="presOf" srcId="{411570C8-1B40-4057-8D0C-7E5DDE00156F}" destId="{D108EFDA-6B32-4266-AD6B-E12DAAFBA43C}" srcOrd="0" destOrd="0" presId="urn:microsoft.com/office/officeart/2009/3/layout/IncreasingArrowsProcess"/>
    <dgm:cxn modelId="{76BADADA-33AA-4110-AA1D-1898E5AEF136}" srcId="{E91FEE31-845C-42F9-AAC3-391A21DE2DD5}" destId="{4FB48687-50E3-4285-8343-99728570356F}" srcOrd="1" destOrd="0" parTransId="{1C9ECB13-CE17-4CEF-B0EB-0FC3EF04B1F4}" sibTransId="{4ABBDC1E-5C6F-49AF-A2BF-C99C6CA5315F}"/>
    <dgm:cxn modelId="{1C1D8CEA-CF39-47F8-84BF-6085D9A258A8}" type="presOf" srcId="{C725CD49-2C14-46F7-87D7-345347DD490E}" destId="{8DDED6C6-CF28-40A7-82C0-84E4658D2294}" srcOrd="0" destOrd="0" presId="urn:microsoft.com/office/officeart/2009/3/layout/IncreasingArrowsProcess"/>
    <dgm:cxn modelId="{2F8C68F9-1AD9-42B1-8E48-B429E663D7FB}" srcId="{C725CD49-2C14-46F7-87D7-345347DD490E}" destId="{40E0410C-1A47-483F-AA17-6914FCC1C37B}" srcOrd="1" destOrd="0" parTransId="{C56196F3-2D0D-4AD6-A13E-CF9BC7C611C5}" sibTransId="{5332A9DF-8BF8-4BCE-9A17-06B74124FE3A}"/>
    <dgm:cxn modelId="{BF421565-DBC2-4D2E-9B63-C5C9CB966653}" type="presParOf" srcId="{8DDED6C6-CF28-40A7-82C0-84E4658D2294}" destId="{E95CE715-93F8-4208-80D9-7AFF243D91CE}" srcOrd="0" destOrd="0" presId="urn:microsoft.com/office/officeart/2009/3/layout/IncreasingArrowsProcess"/>
    <dgm:cxn modelId="{9D7BB14B-34D5-4EEB-8E10-7541BBFD5721}" type="presParOf" srcId="{8DDED6C6-CF28-40A7-82C0-84E4658D2294}" destId="{15483B07-699B-4FF8-AC82-BF3F0B2B31EC}" srcOrd="1" destOrd="0" presId="urn:microsoft.com/office/officeart/2009/3/layout/IncreasingArrowsProcess"/>
    <dgm:cxn modelId="{E371AB75-1011-4071-9E98-AB0D14E7746A}" type="presParOf" srcId="{8DDED6C6-CF28-40A7-82C0-84E4658D2294}" destId="{0297F6F9-8C96-42A7-B05B-F0CB7C9391A6}" srcOrd="2" destOrd="0" presId="urn:microsoft.com/office/officeart/2009/3/layout/IncreasingArrowsProcess"/>
    <dgm:cxn modelId="{EF65BC29-13A7-4510-B908-1B89D765E587}" type="presParOf" srcId="{8DDED6C6-CF28-40A7-82C0-84E4658D2294}" destId="{D108EFDA-6B32-4266-AD6B-E12DAAFBA43C}"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CE715-93F8-4208-80D9-7AFF243D91CE}">
      <dsp:nvSpPr>
        <dsp:cNvPr id="0" name=""/>
        <dsp:cNvSpPr/>
      </dsp:nvSpPr>
      <dsp:spPr>
        <a:xfrm>
          <a:off x="183034" y="0"/>
          <a:ext cx="9952387" cy="1449564"/>
        </a:xfrm>
        <a:prstGeom prst="rightArrow">
          <a:avLst>
            <a:gd name="adj1" fmla="val 50000"/>
            <a:gd name="adj2" fmla="val 50000"/>
          </a:avLst>
        </a:prstGeom>
        <a:solidFill>
          <a:srgbClr val="02507E"/>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0118"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Black"/>
            </a:rPr>
            <a:t>Step 1: Registration Process</a:t>
          </a:r>
        </a:p>
      </dsp:txBody>
      <dsp:txXfrm>
        <a:off x="183034" y="362391"/>
        <a:ext cx="9589996" cy="724782"/>
      </dsp:txXfrm>
    </dsp:sp>
    <dsp:sp modelId="{15483B07-699B-4FF8-AC82-BF3F0B2B31EC}">
      <dsp:nvSpPr>
        <dsp:cNvPr id="0" name=""/>
        <dsp:cNvSpPr/>
      </dsp:nvSpPr>
      <dsp:spPr>
        <a:xfrm>
          <a:off x="-183034" y="1179649"/>
          <a:ext cx="5330142" cy="3235505"/>
        </a:xfrm>
        <a:prstGeom prst="rect">
          <a:avLst/>
        </a:prstGeom>
        <a:solidFill>
          <a:schemeClr val="lt1">
            <a:hueOff val="0"/>
            <a:satOff val="0"/>
            <a:lumOff val="0"/>
            <a:alphaOff val="0"/>
          </a:schemeClr>
        </a:solidFill>
        <a:ln w="12700" cap="flat" cmpd="sng" algn="ctr">
          <a:solidFill>
            <a:srgbClr val="02507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0" indent="-228600" algn="l" defTabSz="889000" rtl="0">
            <a:lnSpc>
              <a:spcPct val="90000"/>
            </a:lnSpc>
            <a:spcBef>
              <a:spcPct val="0"/>
            </a:spcBef>
            <a:spcAft>
              <a:spcPct val="35000"/>
            </a:spcAft>
            <a:buFont typeface="Arial" panose="020B0604020202020204" pitchFamily="34" charset="0"/>
            <a:buNone/>
          </a:pPr>
          <a:r>
            <a:rPr lang="en-US" sz="2000" b="0" kern="1200" dirty="0">
              <a:latin typeface="Arial Narrow"/>
            </a:rPr>
            <a:t>●</a:t>
          </a:r>
          <a:r>
            <a:rPr lang="en-US" sz="2000" b="0" kern="1200" dirty="0">
              <a:latin typeface="Arial Narrow"/>
              <a:cs typeface="Calibri"/>
            </a:rPr>
            <a:t> If you are </a:t>
          </a:r>
          <a:r>
            <a:rPr lang="en-US" sz="2000" b="1" kern="1200" dirty="0">
              <a:latin typeface="Arial Narrow"/>
              <a:cs typeface="Calibri"/>
            </a:rPr>
            <a:t>not </a:t>
          </a:r>
          <a:r>
            <a:rPr lang="en-US" sz="2000" b="0" kern="1200" dirty="0">
              <a:latin typeface="Arial Narrow"/>
              <a:cs typeface="Calibri"/>
            </a:rPr>
            <a:t>currently working for a SEAS II teammate, complete application at </a:t>
          </a:r>
          <a:r>
            <a:rPr lang="en-US" sz="2000" kern="1200" dirty="0">
              <a:solidFill>
                <a:schemeClr val="tx1"/>
              </a:solidFill>
              <a:hlinkClick xmlns:r="http://schemas.openxmlformats.org/officeDocument/2006/relationships" r:id="rId1"/>
            </a:rPr>
            <a:t>https://www.alutiiq.com/mccallie/seas-ii/</a:t>
          </a:r>
          <a:endParaRPr lang="en-US" sz="2000" kern="1200" dirty="0">
            <a:solidFill>
              <a:schemeClr val="tx1"/>
            </a:solidFill>
          </a:endParaRPr>
        </a:p>
        <a:p>
          <a:pPr marL="228600" lvl="0" indent="-228600" algn="l" defTabSz="889000" rtl="0">
            <a:lnSpc>
              <a:spcPct val="90000"/>
            </a:lnSpc>
            <a:spcBef>
              <a:spcPct val="0"/>
            </a:spcBef>
            <a:spcAft>
              <a:spcPct val="35000"/>
            </a:spcAft>
            <a:buFont typeface="Arial" panose="020B0604020202020204" pitchFamily="34" charset="0"/>
            <a:buNone/>
          </a:pPr>
          <a:endParaRPr lang="en-US" sz="2000" kern="1200" dirty="0">
            <a:solidFill>
              <a:schemeClr val="tx1"/>
            </a:solidFill>
          </a:endParaRPr>
        </a:p>
        <a:p>
          <a:pPr marL="228600" lvl="0" indent="-228600" algn="l" defTabSz="889000" rtl="0">
            <a:lnSpc>
              <a:spcPct val="90000"/>
            </a:lnSpc>
            <a:spcBef>
              <a:spcPct val="0"/>
            </a:spcBef>
            <a:spcAft>
              <a:spcPct val="35000"/>
            </a:spcAft>
            <a:buFont typeface="Arial" panose="020B0604020202020204" pitchFamily="34" charset="0"/>
            <a:buNone/>
          </a:pPr>
          <a:r>
            <a:rPr lang="en-US" sz="2000" b="0" kern="1200" dirty="0">
              <a:latin typeface="Arial Narrow"/>
            </a:rPr>
            <a:t>●</a:t>
          </a:r>
          <a:r>
            <a:rPr lang="en-US" sz="2000" b="0" kern="1200" dirty="0">
              <a:solidFill>
                <a:schemeClr val="tx1"/>
              </a:solidFill>
              <a:latin typeface="Arial Narrow"/>
              <a:cs typeface="Calibri"/>
            </a:rPr>
            <a:t>If you are working for a SEAS II teammate, they will reach out to you with specific transition instructions</a:t>
          </a:r>
        </a:p>
        <a:p>
          <a:pPr marL="228600" lvl="0" indent="-228600" algn="l" defTabSz="889000" rtl="0">
            <a:lnSpc>
              <a:spcPct val="90000"/>
            </a:lnSpc>
            <a:spcBef>
              <a:spcPct val="0"/>
            </a:spcBef>
            <a:spcAft>
              <a:spcPct val="35000"/>
            </a:spcAft>
            <a:buFont typeface="Arial" panose="020B0604020202020204" pitchFamily="34" charset="0"/>
            <a:buNone/>
          </a:pPr>
          <a:endParaRPr lang="en-US" sz="1200" b="0" kern="1200" dirty="0">
            <a:latin typeface="Arial Narrow"/>
            <a:cs typeface="Calibri"/>
          </a:endParaRPr>
        </a:p>
        <a:p>
          <a:pPr marL="228600" lvl="0" indent="-228600" algn="l" defTabSz="889000" rtl="0">
            <a:lnSpc>
              <a:spcPct val="90000"/>
            </a:lnSpc>
            <a:spcBef>
              <a:spcPct val="0"/>
            </a:spcBef>
            <a:spcAft>
              <a:spcPct val="35000"/>
            </a:spcAft>
            <a:buFont typeface="Arial" panose="020B0604020202020204" pitchFamily="34" charset="0"/>
            <a:buNone/>
          </a:pPr>
          <a:endParaRPr lang="en-US" sz="2000" b="0" kern="1200" dirty="0">
            <a:latin typeface="Arial Narrow"/>
            <a:cs typeface="Calibri"/>
          </a:endParaRPr>
        </a:p>
        <a:p>
          <a:pPr marL="228600" lvl="0" indent="-228600" algn="l" defTabSz="889000" rtl="0">
            <a:lnSpc>
              <a:spcPct val="90000"/>
            </a:lnSpc>
            <a:spcBef>
              <a:spcPct val="0"/>
            </a:spcBef>
            <a:spcAft>
              <a:spcPct val="35000"/>
            </a:spcAft>
            <a:buFont typeface="Arial" panose="020B0604020202020204" pitchFamily="34" charset="0"/>
            <a:buNone/>
          </a:pPr>
          <a:endParaRPr lang="en-US" sz="2000" kern="1200" dirty="0">
            <a:solidFill>
              <a:schemeClr val="tx1"/>
            </a:solidFill>
          </a:endParaRPr>
        </a:p>
        <a:p>
          <a:pPr marL="0" lvl="0" indent="0" algn="l" defTabSz="1600200" rtl="0">
            <a:lnSpc>
              <a:spcPct val="90000"/>
            </a:lnSpc>
            <a:spcBef>
              <a:spcPct val="0"/>
            </a:spcBef>
            <a:spcAft>
              <a:spcPct val="35000"/>
            </a:spcAft>
            <a:buNone/>
          </a:pPr>
          <a:endParaRPr lang="en-US" sz="3600" b="1" i="1" kern="1200" dirty="0">
            <a:latin typeface="Arial Narrow"/>
            <a:cs typeface="Calibri"/>
          </a:endParaRPr>
        </a:p>
      </dsp:txBody>
      <dsp:txXfrm>
        <a:off x="-183034" y="1179649"/>
        <a:ext cx="5330142" cy="3235505"/>
      </dsp:txXfrm>
    </dsp:sp>
    <dsp:sp modelId="{0297F6F9-8C96-42A7-B05B-F0CB7C9391A6}">
      <dsp:nvSpPr>
        <dsp:cNvPr id="0" name=""/>
        <dsp:cNvSpPr/>
      </dsp:nvSpPr>
      <dsp:spPr>
        <a:xfrm>
          <a:off x="4781037" y="643725"/>
          <a:ext cx="5354384" cy="1449564"/>
        </a:xfrm>
        <a:prstGeom prst="rightArrow">
          <a:avLst>
            <a:gd name="adj1" fmla="val 50000"/>
            <a:gd name="adj2" fmla="val 50000"/>
          </a:avLst>
        </a:prstGeom>
        <a:solidFill>
          <a:srgbClr val="9BC2DE"/>
        </a:solidFill>
        <a:ln w="12700" cap="flat" cmpd="sng" algn="ctr">
          <a:noFill/>
          <a:prstDash val="solid"/>
          <a:miter lim="800000"/>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0118" numCol="1" spcCol="1270" anchor="ctr" anchorCtr="0">
          <a:noAutofit/>
        </a:bodyPr>
        <a:lstStyle/>
        <a:p>
          <a:pPr marL="0" lvl="0" indent="0" algn="l"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Arial Black"/>
            </a:rPr>
            <a:t>Step 2: Application Process</a:t>
          </a:r>
        </a:p>
      </dsp:txBody>
      <dsp:txXfrm>
        <a:off x="4781037" y="1006116"/>
        <a:ext cx="4991993" cy="724782"/>
      </dsp:txXfrm>
    </dsp:sp>
    <dsp:sp modelId="{D108EFDA-6B32-4266-AD6B-E12DAAFBA43C}">
      <dsp:nvSpPr>
        <dsp:cNvPr id="0" name=""/>
        <dsp:cNvSpPr/>
      </dsp:nvSpPr>
      <dsp:spPr>
        <a:xfrm>
          <a:off x="5088460" y="1717842"/>
          <a:ext cx="4598002" cy="3235505"/>
        </a:xfrm>
        <a:prstGeom prst="rect">
          <a:avLst/>
        </a:prstGeom>
        <a:solidFill>
          <a:schemeClr val="lt1">
            <a:hueOff val="0"/>
            <a:satOff val="0"/>
            <a:lumOff val="0"/>
            <a:alphaOff val="0"/>
          </a:schemeClr>
        </a:solidFill>
        <a:ln w="12700" cap="flat" cmpd="sng" algn="ctr">
          <a:solidFill>
            <a:srgbClr val="9BC2D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7338" lvl="0" indent="-287338" algn="l" defTabSz="889000" rtl="0">
            <a:lnSpc>
              <a:spcPct val="90000"/>
            </a:lnSpc>
            <a:spcBef>
              <a:spcPct val="0"/>
            </a:spcBef>
            <a:spcAft>
              <a:spcPct val="35000"/>
            </a:spcAft>
            <a:buNone/>
          </a:pPr>
          <a:r>
            <a:rPr lang="en-US" sz="2000" b="0" kern="1200" dirty="0">
              <a:latin typeface="Arial Narrow"/>
            </a:rPr>
            <a:t>●</a:t>
          </a:r>
          <a:r>
            <a:rPr lang="en-US" sz="2000" b="0" kern="1200" dirty="0">
              <a:latin typeface="Arial Narrow"/>
              <a:cs typeface="Calibri"/>
            </a:rPr>
            <a:t>  You will be contacted by one of the SEAS II teammates</a:t>
          </a:r>
          <a:endParaRPr lang="en-US" sz="2000" b="0" kern="1200" dirty="0">
            <a:solidFill>
              <a:srgbClr val="FF0000"/>
            </a:solidFill>
            <a:latin typeface="Arial Narrow"/>
            <a:cs typeface="Calibri"/>
          </a:endParaRPr>
        </a:p>
        <a:p>
          <a:pPr marL="228600" lvl="0" indent="-228600" algn="l" defTabSz="889000" rtl="0">
            <a:lnSpc>
              <a:spcPct val="90000"/>
            </a:lnSpc>
            <a:spcBef>
              <a:spcPct val="0"/>
            </a:spcBef>
            <a:spcAft>
              <a:spcPct val="35000"/>
            </a:spcAft>
            <a:buNone/>
          </a:pPr>
          <a:r>
            <a:rPr lang="en-US" sz="2000" b="0" kern="1200" dirty="0">
              <a:solidFill>
                <a:srgbClr val="2B2F30">
                  <a:hueOff val="0"/>
                  <a:satOff val="0"/>
                  <a:lumOff val="0"/>
                  <a:alphaOff val="0"/>
                </a:srgbClr>
              </a:solidFill>
              <a:latin typeface="Arial Narrow"/>
              <a:ea typeface="+mn-ea"/>
              <a:cs typeface="+mn-cs"/>
            </a:rPr>
            <a:t>●</a:t>
          </a:r>
          <a:r>
            <a:rPr lang="en-US" sz="2000" b="0" kern="1200" dirty="0">
              <a:latin typeface="Arial Narrow"/>
              <a:cs typeface="Calibri"/>
            </a:rPr>
            <a:t>  You will complete additional </a:t>
          </a:r>
          <a:r>
            <a:rPr lang="en-US" sz="2000" b="0" kern="1200" dirty="0">
              <a:solidFill>
                <a:schemeClr val="tx1"/>
              </a:solidFill>
              <a:latin typeface="Arial Narrow"/>
              <a:cs typeface="Calibri"/>
            </a:rPr>
            <a:t>application tasks </a:t>
          </a:r>
          <a:r>
            <a:rPr lang="en-US" sz="2000" b="0" kern="1200" dirty="0">
              <a:latin typeface="Arial Narrow"/>
              <a:cs typeface="Calibri"/>
            </a:rPr>
            <a:t>with teammate company</a:t>
          </a:r>
        </a:p>
        <a:p>
          <a:pPr marL="228600" lvl="0" indent="-228600" algn="l" defTabSz="889000" rtl="0">
            <a:lnSpc>
              <a:spcPct val="90000"/>
            </a:lnSpc>
            <a:spcBef>
              <a:spcPct val="0"/>
            </a:spcBef>
            <a:spcAft>
              <a:spcPct val="35000"/>
            </a:spcAft>
            <a:buNone/>
          </a:pPr>
          <a:r>
            <a:rPr lang="en-US" sz="2000" b="0" kern="1200" dirty="0">
              <a:solidFill>
                <a:srgbClr val="2B2F30">
                  <a:hueOff val="0"/>
                  <a:satOff val="0"/>
                  <a:lumOff val="0"/>
                  <a:alphaOff val="0"/>
                </a:srgbClr>
              </a:solidFill>
              <a:latin typeface="Arial Narrow"/>
              <a:ea typeface="+mn-ea"/>
              <a:cs typeface="+mn-cs"/>
            </a:rPr>
            <a:t>●</a:t>
          </a:r>
          <a:r>
            <a:rPr lang="en-US" sz="2000" b="0" kern="1200" dirty="0">
              <a:latin typeface="Arial Narrow"/>
              <a:cs typeface="Calibri"/>
            </a:rPr>
            <a:t>  The  teammate company will issue offers</a:t>
          </a:r>
        </a:p>
      </dsp:txBody>
      <dsp:txXfrm>
        <a:off x="5088460" y="1717842"/>
        <a:ext cx="4598002" cy="323550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D3F65-FFFF-4CEF-8F91-261BF723886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6CB8D-59B3-478C-BF85-DDC670145B1D}" type="slidenum">
              <a:rPr lang="en-US" smtClean="0"/>
              <a:t>‹#›</a:t>
            </a:fld>
            <a:endParaRPr lang="en-US"/>
          </a:p>
        </p:txBody>
      </p:sp>
    </p:spTree>
    <p:extLst>
      <p:ext uri="{BB962C8B-B14F-4D97-AF65-F5344CB8AC3E}">
        <p14:creationId xmlns:p14="http://schemas.microsoft.com/office/powerpoint/2010/main" val="249131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3761F1-F7E5-41FB-804B-65C26E0AC42B}" type="slidenum">
              <a:rPr lang="bg-BG" altLang="en-US"/>
              <a:pPr>
                <a:spcBef>
                  <a:spcPct val="0"/>
                </a:spcBef>
              </a:pPr>
              <a:t>4</a:t>
            </a:fld>
            <a:endParaRPr lang="bg-BG" altLang="en-US"/>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9122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pPr eaLnBrk="1" hangingPunct="1"/>
            <a:endParaRPr lang="en-US"/>
          </a:p>
        </p:txBody>
      </p:sp>
      <p:sp>
        <p:nvSpPr>
          <p:cNvPr id="39939" name="Slide Number Placeholder 3"/>
          <p:cNvSpPr>
            <a:spLocks noGrp="1"/>
          </p:cNvSpPr>
          <p:nvPr>
            <p:ph type="sldNum" sz="quarter" idx="5"/>
          </p:nvPr>
        </p:nvSpPr>
        <p:spPr>
          <a:noFill/>
        </p:spPr>
        <p:txBody>
          <a:bodyPr/>
          <a:lstStyle/>
          <a:p>
            <a:fld id="{848AA795-EB7B-4D3B-A1E0-ACABEF0BA9C9}" type="slidenum">
              <a:rPr lang="en-US" smtClean="0"/>
              <a:pPr/>
              <a:t>5</a:t>
            </a:fld>
            <a:endParaRPr lang="en-US"/>
          </a:p>
        </p:txBody>
      </p:sp>
    </p:spTree>
    <p:extLst>
      <p:ext uri="{BB962C8B-B14F-4D97-AF65-F5344CB8AC3E}">
        <p14:creationId xmlns:p14="http://schemas.microsoft.com/office/powerpoint/2010/main" val="80521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pPr eaLnBrk="1" hangingPunct="1"/>
            <a:endParaRPr lang="en-US"/>
          </a:p>
        </p:txBody>
      </p:sp>
      <p:sp>
        <p:nvSpPr>
          <p:cNvPr id="36867" name="Slide Number Placeholder 3"/>
          <p:cNvSpPr>
            <a:spLocks noGrp="1"/>
          </p:cNvSpPr>
          <p:nvPr>
            <p:ph type="sldNum" sz="quarter" idx="5"/>
          </p:nvPr>
        </p:nvSpPr>
        <p:spPr>
          <a:noFill/>
        </p:spPr>
        <p:txBody>
          <a:bodyPr/>
          <a:lstStyle/>
          <a:p>
            <a:fld id="{FCC36879-02C9-42C8-9338-3E795C7CD1D5}" type="slidenum">
              <a:rPr lang="en-US" smtClean="0"/>
              <a:pPr/>
              <a:t>7</a:t>
            </a:fld>
            <a:endParaRPr lang="en-US"/>
          </a:p>
        </p:txBody>
      </p:sp>
    </p:spTree>
    <p:extLst>
      <p:ext uri="{BB962C8B-B14F-4D97-AF65-F5344CB8AC3E}">
        <p14:creationId xmlns:p14="http://schemas.microsoft.com/office/powerpoint/2010/main" val="336194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pPr eaLnBrk="1" hangingPunct="1"/>
            <a:endParaRPr lang="en-US"/>
          </a:p>
        </p:txBody>
      </p:sp>
      <p:sp>
        <p:nvSpPr>
          <p:cNvPr id="39939" name="Slide Number Placeholder 3"/>
          <p:cNvSpPr>
            <a:spLocks noGrp="1"/>
          </p:cNvSpPr>
          <p:nvPr>
            <p:ph type="sldNum" sz="quarter" idx="5"/>
          </p:nvPr>
        </p:nvSpPr>
        <p:spPr>
          <a:noFill/>
        </p:spPr>
        <p:txBody>
          <a:bodyPr/>
          <a:lstStyle/>
          <a:p>
            <a:fld id="{848AA795-EB7B-4D3B-A1E0-ACABEF0BA9C9}" type="slidenum">
              <a:rPr lang="en-US" smtClean="0"/>
              <a:pPr/>
              <a:t>8</a:t>
            </a:fld>
            <a:endParaRPr lang="en-US"/>
          </a:p>
        </p:txBody>
      </p:sp>
    </p:spTree>
    <p:extLst>
      <p:ext uri="{BB962C8B-B14F-4D97-AF65-F5344CB8AC3E}">
        <p14:creationId xmlns:p14="http://schemas.microsoft.com/office/powerpoint/2010/main" val="215960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pPr eaLnBrk="1" hangingPunct="1"/>
            <a:endParaRPr lang="en-US"/>
          </a:p>
        </p:txBody>
      </p:sp>
      <p:sp>
        <p:nvSpPr>
          <p:cNvPr id="34819" name="Slide Number Placeholder 3"/>
          <p:cNvSpPr>
            <a:spLocks noGrp="1"/>
          </p:cNvSpPr>
          <p:nvPr>
            <p:ph type="sldNum" sz="quarter" idx="5"/>
          </p:nvPr>
        </p:nvSpPr>
        <p:spPr>
          <a:noFill/>
        </p:spPr>
        <p:txBody>
          <a:bodyPr/>
          <a:lstStyle/>
          <a:p>
            <a:fld id="{59322EF0-FF0E-45C0-AEF6-6EA5FDF7A762}" type="slidenum">
              <a:rPr lang="en-US" smtClean="0"/>
              <a:pPr/>
              <a:t>9</a:t>
            </a:fld>
            <a:endParaRPr lang="en-US"/>
          </a:p>
        </p:txBody>
      </p:sp>
    </p:spTree>
    <p:extLst>
      <p:ext uri="{BB962C8B-B14F-4D97-AF65-F5344CB8AC3E}">
        <p14:creationId xmlns:p14="http://schemas.microsoft.com/office/powerpoint/2010/main" val="67220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pPr eaLnBrk="1" hangingPunct="1"/>
            <a:endParaRPr lang="en-US"/>
          </a:p>
        </p:txBody>
      </p:sp>
      <p:sp>
        <p:nvSpPr>
          <p:cNvPr id="39939" name="Slide Number Placeholder 3"/>
          <p:cNvSpPr>
            <a:spLocks noGrp="1"/>
          </p:cNvSpPr>
          <p:nvPr>
            <p:ph type="sldNum" sz="quarter" idx="5"/>
          </p:nvPr>
        </p:nvSpPr>
        <p:spPr>
          <a:noFill/>
        </p:spPr>
        <p:txBody>
          <a:bodyPr/>
          <a:lstStyle/>
          <a:p>
            <a:fld id="{848AA795-EB7B-4D3B-A1E0-ACABEF0BA9C9}" type="slidenum">
              <a:rPr lang="en-US" smtClean="0"/>
              <a:pPr/>
              <a:t>23</a:t>
            </a:fld>
            <a:endParaRPr lang="en-US"/>
          </a:p>
        </p:txBody>
      </p:sp>
    </p:spTree>
    <p:extLst>
      <p:ext uri="{BB962C8B-B14F-4D97-AF65-F5344CB8AC3E}">
        <p14:creationId xmlns:p14="http://schemas.microsoft.com/office/powerpoint/2010/main" val="3127095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6.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27.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15.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2.jpeg"/><Relationship Id="rId16"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4" Type="http://schemas.openxmlformats.org/officeDocument/2006/relationships/image" Target="../media/image16.png"/><Relationship Id="rId9" Type="http://schemas.openxmlformats.org/officeDocument/2006/relationships/image" Target="../media/image37.jpeg"/><Relationship Id="rId14" Type="http://schemas.openxmlformats.org/officeDocument/2006/relationships/image" Target="../media/image4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7.xml"/><Relationship Id="rId4" Type="http://schemas.openxmlformats.org/officeDocument/2006/relationships/image" Target="../media/image6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Master" Target="../slideMasters/slideMaster7.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jpeg"/><Relationship Id="rId1" Type="http://schemas.openxmlformats.org/officeDocument/2006/relationships/slideMaster" Target="../slideMasters/slideMaster7.xml"/><Relationship Id="rId5" Type="http://schemas.openxmlformats.org/officeDocument/2006/relationships/image" Target="../media/image64.png"/><Relationship Id="rId4" Type="http://schemas.openxmlformats.org/officeDocument/2006/relationships/image" Target="../media/image6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946400" y="2011363"/>
            <a:ext cx="7721600" cy="2387600"/>
          </a:xfrm>
        </p:spPr>
        <p:txBody>
          <a:bodyPr anchor="b"/>
          <a:lstStyle>
            <a:lvl1pPr algn="ctr">
              <a:defRPr sz="60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2946400" y="4491038"/>
            <a:ext cx="7721600" cy="1655762"/>
          </a:xfrm>
        </p:spPr>
        <p:txBody>
          <a:bodyPr/>
          <a:lstStyle>
            <a:lvl1pPr marL="0" indent="0" algn="ctr">
              <a:buNone/>
              <a:defRPr sz="2400" b="1" i="1">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335019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44907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2713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4064000" y="365125"/>
            <a:ext cx="7289800" cy="1325563"/>
          </a:xfrm>
        </p:spPr>
        <p:txBody>
          <a:bodyPr/>
          <a:lstStyle>
            <a:lvl1pPr>
              <a:defRPr b="1">
                <a:solidFill>
                  <a:schemeClr val="bg1"/>
                </a:solidFill>
              </a:defRPr>
            </a:lvl1pPr>
          </a:lstStyle>
          <a:p>
            <a:r>
              <a:rPr lang="en-US"/>
              <a:t>Click to edit Master title style</a:t>
            </a:r>
          </a:p>
        </p:txBody>
      </p:sp>
      <p:sp>
        <p:nvSpPr>
          <p:cNvPr id="9" name="Content Placeholder 2"/>
          <p:cNvSpPr>
            <a:spLocks noGrp="1"/>
          </p:cNvSpPr>
          <p:nvPr>
            <p:ph idx="1"/>
          </p:nvPr>
        </p:nvSpPr>
        <p:spPr>
          <a:xfrm>
            <a:off x="4064000" y="1825625"/>
            <a:ext cx="72898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126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76500" y="365125"/>
            <a:ext cx="88773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2476500" y="1825625"/>
            <a:ext cx="88773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2163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64000" y="365125"/>
            <a:ext cx="72898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4064000" y="1825625"/>
            <a:ext cx="72898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053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7859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1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9528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8098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1287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74700" y="365125"/>
            <a:ext cx="105791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74700" y="1825625"/>
            <a:ext cx="105791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083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53191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FBC7-4CE9-3F48-C180-ABB3A9077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ED6BD-1924-3A75-D2A1-9A3267AE20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9CD55A-E723-0F8A-BF1E-3DF7179C95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D3D3A9F-908E-C41E-15F0-622E6493555D}"/>
              </a:ext>
            </a:extLst>
          </p:cNvPr>
          <p:cNvSpPr>
            <a:spLocks noGrp="1"/>
          </p:cNvSpPr>
          <p:nvPr>
            <p:ph type="ftr" sz="quarter" idx="11"/>
          </p:nvPr>
        </p:nvSpPr>
        <p:spPr/>
        <p:txBody>
          <a:bodyPr/>
          <a:lstStyle/>
          <a:p>
            <a:r>
              <a:rPr lang="en-US"/>
              <a:t>Alutiiq, LLC</a:t>
            </a:r>
          </a:p>
        </p:txBody>
      </p:sp>
      <p:sp>
        <p:nvSpPr>
          <p:cNvPr id="6" name="Slide Number Placeholder 5">
            <a:extLst>
              <a:ext uri="{FF2B5EF4-FFF2-40B4-BE49-F238E27FC236}">
                <a16:creationId xmlns:a16="http://schemas.microsoft.com/office/drawing/2014/main" id="{A4DF9C75-B40B-F36F-E127-694A77A3F86C}"/>
              </a:ext>
            </a:extLst>
          </p:cNvPr>
          <p:cNvSpPr>
            <a:spLocks noGrp="1"/>
          </p:cNvSpPr>
          <p:nvPr>
            <p:ph type="sldNum" sz="quarter" idx="12"/>
          </p:nvPr>
        </p:nvSpPr>
        <p:spPr/>
        <p:txBody>
          <a:bodyPr/>
          <a:lstStyle/>
          <a:p>
            <a:fld id="{3F89C49E-929A-493A-9468-1B9210A217A9}" type="slidenum">
              <a:rPr lang="en-US" smtClean="0"/>
              <a:t>‹#›</a:t>
            </a:fld>
            <a:endParaRPr lang="en-US"/>
          </a:p>
        </p:txBody>
      </p:sp>
    </p:spTree>
    <p:extLst>
      <p:ext uri="{BB962C8B-B14F-4D97-AF65-F5344CB8AC3E}">
        <p14:creationId xmlns:p14="http://schemas.microsoft.com/office/powerpoint/2010/main" val="425693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4680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65561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74700" y="365125"/>
            <a:ext cx="105791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74700" y="1825625"/>
            <a:ext cx="105791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85954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7" name="bk object 17">
            <a:extLst>
              <a:ext uri="{FF2B5EF4-FFF2-40B4-BE49-F238E27FC236}">
                <a16:creationId xmlns:a16="http://schemas.microsoft.com/office/drawing/2014/main" id="{AD4C0A90-8D6F-40D7-A182-04F45DA2F950}"/>
              </a:ext>
            </a:extLst>
          </p:cNvPr>
          <p:cNvSpPr/>
          <p:nvPr userDrawn="1"/>
        </p:nvSpPr>
        <p:spPr>
          <a:xfrm>
            <a:off x="0" y="2176272"/>
            <a:ext cx="12191695" cy="324154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bk object 19">
            <a:extLst>
              <a:ext uri="{FF2B5EF4-FFF2-40B4-BE49-F238E27FC236}">
                <a16:creationId xmlns:a16="http://schemas.microsoft.com/office/drawing/2014/main" id="{A7D620C1-6311-4A6B-B3CD-3B7A894A2334}"/>
              </a:ext>
            </a:extLst>
          </p:cNvPr>
          <p:cNvSpPr/>
          <p:nvPr userDrawn="1"/>
        </p:nvSpPr>
        <p:spPr>
          <a:xfrm>
            <a:off x="0" y="3648455"/>
            <a:ext cx="6447790" cy="1216025"/>
          </a:xfrm>
          <a:custGeom>
            <a:avLst/>
            <a:gdLst/>
            <a:ahLst/>
            <a:cxnLst/>
            <a:rect l="l" t="t" r="r" b="b"/>
            <a:pathLst>
              <a:path w="6447790" h="1216025">
                <a:moveTo>
                  <a:pt x="6447604" y="0"/>
                </a:moveTo>
                <a:lnTo>
                  <a:pt x="0" y="0"/>
                </a:lnTo>
                <a:lnTo>
                  <a:pt x="0" y="1215791"/>
                </a:lnTo>
                <a:lnTo>
                  <a:pt x="5492132" y="1211910"/>
                </a:lnTo>
                <a:lnTo>
                  <a:pt x="6447604" y="0"/>
                </a:lnTo>
                <a:close/>
              </a:path>
            </a:pathLst>
          </a:custGeom>
          <a:solidFill>
            <a:srgbClr val="A2C6E2">
              <a:alpha val="25000"/>
            </a:srgbClr>
          </a:solidFill>
        </p:spPr>
        <p:txBody>
          <a:bodyPr wrap="square" lIns="0" tIns="0" rIns="0" bIns="0" rtlCol="0"/>
          <a:lstStyle/>
          <a:p>
            <a:endParaRPr/>
          </a:p>
        </p:txBody>
      </p:sp>
      <p:sp>
        <p:nvSpPr>
          <p:cNvPr id="16" name="bk object 16"/>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182857"/>
          </a:solidFill>
        </p:spPr>
        <p:txBody>
          <a:bodyPr wrap="square" lIns="0" tIns="0" rIns="0" bIns="0" rtlCol="0"/>
          <a:lstStyle/>
          <a:p>
            <a:endParaRPr/>
          </a:p>
        </p:txBody>
      </p:sp>
      <p:sp>
        <p:nvSpPr>
          <p:cNvPr id="29" name="Holder 2">
            <a:extLst>
              <a:ext uri="{FF2B5EF4-FFF2-40B4-BE49-F238E27FC236}">
                <a16:creationId xmlns:a16="http://schemas.microsoft.com/office/drawing/2014/main" id="{50A07D45-F982-4036-ABE7-BBA419F3BD82}"/>
              </a:ext>
            </a:extLst>
          </p:cNvPr>
          <p:cNvSpPr>
            <a:spLocks noGrp="1"/>
          </p:cNvSpPr>
          <p:nvPr>
            <p:ph type="title" hasCustomPrompt="1"/>
          </p:nvPr>
        </p:nvSpPr>
        <p:spPr>
          <a:xfrm>
            <a:off x="633324" y="2427760"/>
            <a:ext cx="6075589" cy="1216024"/>
          </a:xfrm>
          <a:prstGeom prst="rect">
            <a:avLst/>
          </a:prstGeom>
        </p:spPr>
        <p:txBody>
          <a:bodyPr wrap="square" lIns="91440" tIns="0" rIns="0" bIns="91440" anchor="b">
            <a:noAutofit/>
          </a:bodyPr>
          <a:lstStyle>
            <a:lvl1pPr>
              <a:defRPr sz="3200" b="0" i="0">
                <a:solidFill>
                  <a:schemeClr val="bg1"/>
                </a:solidFill>
                <a:latin typeface="Calibri Light"/>
                <a:cs typeface="Calibri Light"/>
              </a:defRPr>
            </a:lvl1pPr>
          </a:lstStyle>
          <a:p>
            <a:r>
              <a:rPr lang="en-US"/>
              <a:t> </a:t>
            </a:r>
            <a:endParaRPr/>
          </a:p>
        </p:txBody>
      </p:sp>
      <p:pic>
        <p:nvPicPr>
          <p:cNvPr id="31" name="Picture 30" descr="Logo&#10;&#10;Description automatically generated">
            <a:extLst>
              <a:ext uri="{FF2B5EF4-FFF2-40B4-BE49-F238E27FC236}">
                <a16:creationId xmlns:a16="http://schemas.microsoft.com/office/drawing/2014/main" id="{16CA0A35-69F4-4DD0-969A-D46FF77B66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5" name="Freeform: Shape 14">
            <a:extLst>
              <a:ext uri="{FF2B5EF4-FFF2-40B4-BE49-F238E27FC236}">
                <a16:creationId xmlns:a16="http://schemas.microsoft.com/office/drawing/2014/main" id="{99E35731-DF95-428C-A6C6-D1AB77EB3797}"/>
              </a:ext>
            </a:extLst>
          </p:cNvPr>
          <p:cNvSpPr/>
          <p:nvPr userDrawn="1"/>
        </p:nvSpPr>
        <p:spPr>
          <a:xfrm>
            <a:off x="11781174" y="4343015"/>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A2C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Subtitle 2">
            <a:extLst>
              <a:ext uri="{FF2B5EF4-FFF2-40B4-BE49-F238E27FC236}">
                <a16:creationId xmlns:a16="http://schemas.microsoft.com/office/drawing/2014/main" id="{9255DD2E-92B5-4138-ACBA-020B7DFCE144}"/>
              </a:ext>
            </a:extLst>
          </p:cNvPr>
          <p:cNvSpPr>
            <a:spLocks noGrp="1"/>
          </p:cNvSpPr>
          <p:nvPr>
            <p:ph type="subTitle" idx="1"/>
          </p:nvPr>
        </p:nvSpPr>
        <p:spPr>
          <a:xfrm>
            <a:off x="633323" y="3826565"/>
            <a:ext cx="4950511" cy="869794"/>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object 18">
            <a:extLst>
              <a:ext uri="{FF2B5EF4-FFF2-40B4-BE49-F238E27FC236}">
                <a16:creationId xmlns:a16="http://schemas.microsoft.com/office/drawing/2014/main" id="{88BA46BC-76C0-4299-908C-8C73700D5B3A}"/>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
        <p:nvSpPr>
          <p:cNvPr id="5" name="Footer Placeholder 4">
            <a:extLst>
              <a:ext uri="{FF2B5EF4-FFF2-40B4-BE49-F238E27FC236}">
                <a16:creationId xmlns:a16="http://schemas.microsoft.com/office/drawing/2014/main" id="{BCC05271-D500-48E8-9027-4868D817FC0C}"/>
              </a:ext>
            </a:extLst>
          </p:cNvPr>
          <p:cNvSpPr>
            <a:spLocks noGrp="1"/>
          </p:cNvSpPr>
          <p:nvPr>
            <p:ph type="ftr" sz="quarter" idx="11"/>
          </p:nvPr>
        </p:nvSpPr>
        <p:spPr/>
        <p:txBody>
          <a:bodyPr bIns="45720"/>
          <a:lstStyle/>
          <a:p>
            <a:r>
              <a:rPr lang="en-US"/>
              <a:t>Alutiiq, LLC</a:t>
            </a:r>
          </a:p>
        </p:txBody>
      </p:sp>
      <p:pic>
        <p:nvPicPr>
          <p:cNvPr id="19" name="Picture 18">
            <a:extLst>
              <a:ext uri="{FF2B5EF4-FFF2-40B4-BE49-F238E27FC236}">
                <a16:creationId xmlns:a16="http://schemas.microsoft.com/office/drawing/2014/main" id="{D30DC664-196B-4F2C-B0AC-09F287AFB0A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
        <p:nvSpPr>
          <p:cNvPr id="23" name="Parallelogram 22">
            <a:extLst>
              <a:ext uri="{FF2B5EF4-FFF2-40B4-BE49-F238E27FC236}">
                <a16:creationId xmlns:a16="http://schemas.microsoft.com/office/drawing/2014/main" id="{5E8E566C-C7B9-4413-AFF9-E9EB72E972BB}"/>
              </a:ext>
            </a:extLst>
          </p:cNvPr>
          <p:cNvSpPr/>
          <p:nvPr userDrawn="1"/>
        </p:nvSpPr>
        <p:spPr>
          <a:xfrm>
            <a:off x="7674499" y="3653126"/>
            <a:ext cx="2912109" cy="1216152"/>
          </a:xfrm>
          <a:prstGeom prst="parallelogram">
            <a:avLst>
              <a:gd name="adj" fmla="val 78510"/>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083E136-C12F-4C00-A1C8-988249164409}"/>
              </a:ext>
            </a:extLst>
          </p:cNvPr>
          <p:cNvSpPr/>
          <p:nvPr userDrawn="1"/>
        </p:nvSpPr>
        <p:spPr>
          <a:xfrm>
            <a:off x="9730925" y="3653126"/>
            <a:ext cx="2456099" cy="1216152"/>
          </a:xfrm>
          <a:custGeom>
            <a:avLst/>
            <a:gdLst>
              <a:gd name="connsiteX0" fmla="*/ 954801 w 2456099"/>
              <a:gd name="connsiteY0" fmla="*/ 0 h 1216152"/>
              <a:gd name="connsiteX1" fmla="*/ 2456099 w 2456099"/>
              <a:gd name="connsiteY1" fmla="*/ 0 h 1216152"/>
              <a:gd name="connsiteX2" fmla="*/ 2456099 w 2456099"/>
              <a:gd name="connsiteY2" fmla="*/ 580831 h 1216152"/>
              <a:gd name="connsiteX3" fmla="*/ 1957308 w 2456099"/>
              <a:gd name="connsiteY3" fmla="*/ 1216152 h 1216152"/>
              <a:gd name="connsiteX4" fmla="*/ 0 w 2456099"/>
              <a:gd name="connsiteY4" fmla="*/ 1216152 h 121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099" h="1216152">
                <a:moveTo>
                  <a:pt x="954801" y="0"/>
                </a:moveTo>
                <a:lnTo>
                  <a:pt x="2456099" y="0"/>
                </a:lnTo>
                <a:lnTo>
                  <a:pt x="2456099" y="580831"/>
                </a:lnTo>
                <a:lnTo>
                  <a:pt x="1957308" y="1216152"/>
                </a:lnTo>
                <a:lnTo>
                  <a:pt x="0" y="1216152"/>
                </a:lnTo>
                <a:close/>
              </a:path>
            </a:pathLst>
          </a:cu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a:extLst>
              <a:ext uri="{FF2B5EF4-FFF2-40B4-BE49-F238E27FC236}">
                <a16:creationId xmlns:a16="http://schemas.microsoft.com/office/drawing/2014/main" id="{52DBFB2C-57E6-4D0B-817D-477ACAAA85EE}"/>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r="-251"/>
          <a:stretch/>
        </p:blipFill>
        <p:spPr>
          <a:xfrm>
            <a:off x="5617946" y="3651500"/>
            <a:ext cx="2926334" cy="1213209"/>
          </a:xfrm>
          <a:prstGeom prst="parallelogram">
            <a:avLst>
              <a:gd name="adj" fmla="val 79011"/>
            </a:avLst>
          </a:prstGeom>
        </p:spPr>
      </p:pic>
    </p:spTree>
    <p:extLst>
      <p:ext uri="{BB962C8B-B14F-4D97-AF65-F5344CB8AC3E}">
        <p14:creationId xmlns:p14="http://schemas.microsoft.com/office/powerpoint/2010/main" val="213366265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142323"/>
            <a:ext cx="9571697" cy="693468"/>
          </a:xfrm>
          <a:prstGeom prst="rect">
            <a:avLst/>
          </a:prstGeom>
        </p:spPr>
        <p:txBody>
          <a:bodyPr wrap="square" lIns="0" tIns="0" rIns="0" bIns="0">
            <a:noAutofit/>
          </a:bodyPr>
          <a:lstStyle>
            <a:lvl1pPr>
              <a:defRPr/>
            </a:lvl1pPr>
          </a:lstStyle>
          <a:p>
            <a:endParaRPr/>
          </a:p>
        </p:txBody>
      </p:sp>
      <p:sp>
        <p:nvSpPr>
          <p:cNvPr id="15" name="Holder 3">
            <a:extLst>
              <a:ext uri="{FF2B5EF4-FFF2-40B4-BE49-F238E27FC236}">
                <a16:creationId xmlns:a16="http://schemas.microsoft.com/office/drawing/2014/main" id="{9ED17D90-FC1B-4FBD-AF5F-C86FA6081228}"/>
              </a:ext>
            </a:extLst>
          </p:cNvPr>
          <p:cNvSpPr>
            <a:spLocks noGrp="1"/>
          </p:cNvSpPr>
          <p:nvPr userDrawn="1">
            <p:ph idx="1"/>
          </p:nvPr>
        </p:nvSpPr>
        <p:spPr>
          <a:xfrm>
            <a:off x="419100" y="1143000"/>
            <a:ext cx="11328400" cy="4960620"/>
          </a:xfrm>
          <a:prstGeom prst="rect">
            <a:avLst/>
          </a:prstGeom>
        </p:spPr>
        <p:txBody>
          <a:bodyPr wrap="square" lIns="0" tIns="0" rIns="0" bIns="0">
            <a:noAutofit/>
          </a:bodyPr>
          <a:lstStyle>
            <a:lvl1pPr>
              <a:defRPr>
                <a:solidFill>
                  <a:schemeClr val="tx2"/>
                </a:solidFill>
              </a:defRPr>
            </a:lvl1pPr>
          </a:lstStyle>
          <a:p>
            <a:endParaRPr/>
          </a:p>
        </p:txBody>
      </p:sp>
      <p:sp>
        <p:nvSpPr>
          <p:cNvPr id="18" name="Footer Placeholder 17">
            <a:extLst>
              <a:ext uri="{FF2B5EF4-FFF2-40B4-BE49-F238E27FC236}">
                <a16:creationId xmlns:a16="http://schemas.microsoft.com/office/drawing/2014/main" id="{5BAA8335-C410-4D37-ADFB-E1528E3F4152}"/>
              </a:ext>
            </a:extLst>
          </p:cNvPr>
          <p:cNvSpPr>
            <a:spLocks noGrp="1"/>
          </p:cNvSpPr>
          <p:nvPr>
            <p:ph type="ftr" sz="quarter" idx="11"/>
          </p:nvPr>
        </p:nvSpPr>
        <p:spPr/>
        <p:txBody>
          <a:bodyPr bIns="45720"/>
          <a:lstStyle/>
          <a:p>
            <a:r>
              <a:rPr lang="en-US"/>
              <a:t>Alutiiq, LLC</a:t>
            </a:r>
          </a:p>
        </p:txBody>
      </p:sp>
      <p:sp>
        <p:nvSpPr>
          <p:cNvPr id="10" name="Slide Number Placeholder 4">
            <a:extLst>
              <a:ext uri="{FF2B5EF4-FFF2-40B4-BE49-F238E27FC236}">
                <a16:creationId xmlns:a16="http://schemas.microsoft.com/office/drawing/2014/main" id="{38820D11-AECC-4AE5-B7CC-C5B8384FD51D}"/>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385283262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15:guide id="1"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30" name="bk object 18">
            <a:extLst>
              <a:ext uri="{FF2B5EF4-FFF2-40B4-BE49-F238E27FC236}">
                <a16:creationId xmlns:a16="http://schemas.microsoft.com/office/drawing/2014/main" id="{7B567BB7-E4E2-4E1A-AFBB-1F91B3DA6D6C}"/>
              </a:ext>
            </a:extLst>
          </p:cNvPr>
          <p:cNvSpPr/>
          <p:nvPr userDrawn="1"/>
        </p:nvSpPr>
        <p:spPr>
          <a:xfrm>
            <a:off x="0" y="1581911"/>
            <a:ext cx="2788920" cy="548005"/>
          </a:xfrm>
          <a:custGeom>
            <a:avLst/>
            <a:gdLst/>
            <a:ahLst/>
            <a:cxnLst/>
            <a:rect l="l" t="t" r="r" b="b"/>
            <a:pathLst>
              <a:path w="2788920" h="548005">
                <a:moveTo>
                  <a:pt x="2357094" y="0"/>
                </a:moveTo>
                <a:lnTo>
                  <a:pt x="0" y="0"/>
                </a:lnTo>
                <a:lnTo>
                  <a:pt x="0" y="547725"/>
                </a:lnTo>
                <a:lnTo>
                  <a:pt x="2788920" y="547725"/>
                </a:lnTo>
                <a:lnTo>
                  <a:pt x="2357094" y="0"/>
                </a:lnTo>
                <a:close/>
              </a:path>
            </a:pathLst>
          </a:custGeom>
          <a:solidFill>
            <a:srgbClr val="104B86"/>
          </a:solidFill>
        </p:spPr>
        <p:txBody>
          <a:bodyPr wrap="square" lIns="0" tIns="0" rIns="0" bIns="0" rtlCol="0"/>
          <a:lstStyle/>
          <a:p>
            <a:endParaRPr/>
          </a:p>
        </p:txBody>
      </p:sp>
      <p:sp>
        <p:nvSpPr>
          <p:cNvPr id="31" name="bk object 19">
            <a:extLst>
              <a:ext uri="{FF2B5EF4-FFF2-40B4-BE49-F238E27FC236}">
                <a16:creationId xmlns:a16="http://schemas.microsoft.com/office/drawing/2014/main" id="{E54AD93C-4C72-497D-98C9-9BA680CC6ADA}"/>
              </a:ext>
            </a:extLst>
          </p:cNvPr>
          <p:cNvSpPr/>
          <p:nvPr userDrawn="1"/>
        </p:nvSpPr>
        <p:spPr>
          <a:xfrm>
            <a:off x="12" y="2176272"/>
            <a:ext cx="12191682" cy="3241548"/>
          </a:xfrm>
          <a:prstGeom prst="rect">
            <a:avLst/>
          </a:prstGeom>
          <a:blipFill>
            <a:blip r:embed="rId2" cstate="print"/>
            <a:stretch>
              <a:fillRect/>
            </a:stretch>
          </a:blipFill>
        </p:spPr>
        <p:txBody>
          <a:bodyPr wrap="square" lIns="0" tIns="0" rIns="0" bIns="0" rtlCol="0"/>
          <a:lstStyle/>
          <a:p>
            <a:endParaRPr/>
          </a:p>
        </p:txBody>
      </p:sp>
      <p:sp>
        <p:nvSpPr>
          <p:cNvPr id="32" name="bk object 20">
            <a:extLst>
              <a:ext uri="{FF2B5EF4-FFF2-40B4-BE49-F238E27FC236}">
                <a16:creationId xmlns:a16="http://schemas.microsoft.com/office/drawing/2014/main" id="{39965A2B-2ED3-4CFB-A1D2-73A80205ADF2}"/>
              </a:ext>
            </a:extLst>
          </p:cNvPr>
          <p:cNvSpPr/>
          <p:nvPr userDrawn="1"/>
        </p:nvSpPr>
        <p:spPr>
          <a:xfrm>
            <a:off x="9387687" y="4902704"/>
            <a:ext cx="2804160" cy="548005"/>
          </a:xfrm>
          <a:custGeom>
            <a:avLst/>
            <a:gdLst/>
            <a:ahLst/>
            <a:cxnLst/>
            <a:rect l="l" t="t" r="r" b="b"/>
            <a:pathLst>
              <a:path w="2804159" h="548004">
                <a:moveTo>
                  <a:pt x="2804007" y="0"/>
                </a:moveTo>
                <a:lnTo>
                  <a:pt x="431825" y="0"/>
                </a:lnTo>
                <a:lnTo>
                  <a:pt x="0" y="547738"/>
                </a:lnTo>
                <a:lnTo>
                  <a:pt x="2804007" y="547738"/>
                </a:lnTo>
                <a:lnTo>
                  <a:pt x="2804007" y="0"/>
                </a:lnTo>
                <a:close/>
              </a:path>
            </a:pathLst>
          </a:custGeom>
          <a:solidFill>
            <a:srgbClr val="FFFFFF"/>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33" name="object 3">
            <a:extLst>
              <a:ext uri="{FF2B5EF4-FFF2-40B4-BE49-F238E27FC236}">
                <a16:creationId xmlns:a16="http://schemas.microsoft.com/office/drawing/2014/main" id="{AF3B8F23-C605-4204-9D9F-CDCA42766AD8}"/>
              </a:ext>
            </a:extLst>
          </p:cNvPr>
          <p:cNvSpPr/>
          <p:nvPr userDrawn="1"/>
        </p:nvSpPr>
        <p:spPr>
          <a:xfrm>
            <a:off x="1485901" y="3041374"/>
            <a:ext cx="10706100" cy="863368"/>
          </a:xfrm>
          <a:custGeom>
            <a:avLst/>
            <a:gdLst/>
            <a:ahLst/>
            <a:cxnLst/>
            <a:rect l="l" t="t" r="r" b="b"/>
            <a:pathLst>
              <a:path w="10706100" h="775970">
                <a:moveTo>
                  <a:pt x="10705795" y="0"/>
                </a:moveTo>
                <a:lnTo>
                  <a:pt x="491871" y="0"/>
                </a:lnTo>
                <a:lnTo>
                  <a:pt x="0" y="775512"/>
                </a:lnTo>
                <a:lnTo>
                  <a:pt x="10705795" y="775512"/>
                </a:lnTo>
                <a:lnTo>
                  <a:pt x="10705795" y="0"/>
                </a:lnTo>
                <a:close/>
              </a:path>
            </a:pathLst>
          </a:custGeom>
          <a:solidFill>
            <a:srgbClr val="002060"/>
          </a:solidFill>
        </p:spPr>
        <p:txBody>
          <a:bodyPr wrap="square" lIns="0" tIns="0" rIns="0" bIns="0" rtlCol="0"/>
          <a:lstStyle/>
          <a:p>
            <a:endParaRPr/>
          </a:p>
        </p:txBody>
      </p:sp>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2533599" y="3051314"/>
            <a:ext cx="8984013" cy="834886"/>
          </a:xfrm>
          <a:prstGeom prst="rect">
            <a:avLst/>
          </a:prstGeom>
        </p:spPr>
        <p:txBody>
          <a:bodyPr wrap="square" lIns="0" tIns="0" rIns="0" bIns="0">
            <a:noAutofit/>
          </a:bodyPr>
          <a:lstStyle>
            <a:lvl1pPr>
              <a:lnSpc>
                <a:spcPct val="90000"/>
              </a:lnSpc>
              <a:defRPr sz="2600" b="0" i="0" cap="all" baseline="0">
                <a:solidFill>
                  <a:schemeClr val="bg1"/>
                </a:solidFill>
                <a:latin typeface="Calibri" panose="020F0502020204030204" pitchFamily="34" charset="0"/>
                <a:cs typeface="Calibri" panose="020F0502020204030204" pitchFamily="34" charset="0"/>
              </a:defRPr>
            </a:lvl1pPr>
          </a:lstStyle>
          <a:p>
            <a:endParaRPr/>
          </a:p>
        </p:txBody>
      </p:sp>
      <p:sp>
        <p:nvSpPr>
          <p:cNvPr id="5" name="Footer Placeholder 4">
            <a:extLst>
              <a:ext uri="{FF2B5EF4-FFF2-40B4-BE49-F238E27FC236}">
                <a16:creationId xmlns:a16="http://schemas.microsoft.com/office/drawing/2014/main" id="{50FA8D45-3456-4467-925A-2CD96CBAFDB2}"/>
              </a:ext>
            </a:extLst>
          </p:cNvPr>
          <p:cNvSpPr>
            <a:spLocks noGrp="1"/>
          </p:cNvSpPr>
          <p:nvPr>
            <p:ph type="ftr" sz="quarter" idx="11"/>
          </p:nvPr>
        </p:nvSpPr>
        <p:spPr/>
        <p:txBody>
          <a:bodyPr bIns="45720"/>
          <a:lstStyle/>
          <a:p>
            <a:r>
              <a:rPr lang="en-US"/>
              <a:t>Alutiiq, LLC</a:t>
            </a:r>
          </a:p>
        </p:txBody>
      </p:sp>
      <p:sp>
        <p:nvSpPr>
          <p:cNvPr id="16" name="object 18">
            <a:extLst>
              <a:ext uri="{FF2B5EF4-FFF2-40B4-BE49-F238E27FC236}">
                <a16:creationId xmlns:a16="http://schemas.microsoft.com/office/drawing/2014/main" id="{B47B6FB5-406F-4F15-88F9-6E29A813B280}"/>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Tree>
    <p:extLst>
      <p:ext uri="{BB962C8B-B14F-4D97-AF65-F5344CB8AC3E}">
        <p14:creationId xmlns:p14="http://schemas.microsoft.com/office/powerpoint/2010/main" val="301529273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2155CFC-094B-454F-A526-1A868D31E3CD}"/>
              </a:ext>
            </a:extLst>
          </p:cNvPr>
          <p:cNvSpPr/>
          <p:nvPr userDrawn="1"/>
        </p:nvSpPr>
        <p:spPr>
          <a:xfrm>
            <a:off x="6210299" y="996696"/>
            <a:ext cx="5562601" cy="5066030"/>
          </a:xfrm>
          <a:custGeom>
            <a:avLst/>
            <a:gdLst/>
            <a:ahLst/>
            <a:cxnLst/>
            <a:rect l="l" t="t" r="r" b="b"/>
            <a:pathLst>
              <a:path w="5553709" h="5066030">
                <a:moveTo>
                  <a:pt x="0" y="5065776"/>
                </a:moveTo>
                <a:lnTo>
                  <a:pt x="5553379" y="5065776"/>
                </a:lnTo>
                <a:lnTo>
                  <a:pt x="5553379" y="0"/>
                </a:lnTo>
                <a:lnTo>
                  <a:pt x="0" y="0"/>
                </a:lnTo>
                <a:lnTo>
                  <a:pt x="0" y="5065776"/>
                </a:lnTo>
                <a:close/>
              </a:path>
            </a:pathLst>
          </a:custGeom>
          <a:solidFill>
            <a:srgbClr val="F8FAFD"/>
          </a:solidFill>
        </p:spPr>
        <p:txBody>
          <a:bodyPr wrap="square" lIns="0" tIns="0" rIns="0" bIns="0" rtlCol="0"/>
          <a:lstStyle/>
          <a:p>
            <a:endParaRPr/>
          </a:p>
        </p:txBody>
      </p:sp>
      <p:sp>
        <p:nvSpPr>
          <p:cNvPr id="9" name="object 3">
            <a:extLst>
              <a:ext uri="{FF2B5EF4-FFF2-40B4-BE49-F238E27FC236}">
                <a16:creationId xmlns:a16="http://schemas.microsoft.com/office/drawing/2014/main" id="{FF0CD2D0-E2D9-47EC-9F53-1714B01B510C}"/>
              </a:ext>
            </a:extLst>
          </p:cNvPr>
          <p:cNvSpPr/>
          <p:nvPr userDrawn="1"/>
        </p:nvSpPr>
        <p:spPr>
          <a:xfrm>
            <a:off x="419099" y="996696"/>
            <a:ext cx="5562601" cy="5066030"/>
          </a:xfrm>
          <a:custGeom>
            <a:avLst/>
            <a:gdLst/>
            <a:ahLst/>
            <a:cxnLst/>
            <a:rect l="l" t="t" r="r" b="b"/>
            <a:pathLst>
              <a:path w="5553710" h="5066030">
                <a:moveTo>
                  <a:pt x="0" y="5065776"/>
                </a:moveTo>
                <a:lnTo>
                  <a:pt x="5553379" y="5065776"/>
                </a:lnTo>
                <a:lnTo>
                  <a:pt x="5553379" y="0"/>
                </a:lnTo>
                <a:lnTo>
                  <a:pt x="0" y="0"/>
                </a:lnTo>
                <a:lnTo>
                  <a:pt x="0" y="5065776"/>
                </a:lnTo>
                <a:close/>
              </a:path>
            </a:pathLst>
          </a:custGeom>
          <a:solidFill>
            <a:srgbClr val="F8FAFD"/>
          </a:solidFill>
        </p:spPr>
        <p:txBody>
          <a:bodyPr wrap="square" lIns="0" tIns="0" rIns="0" bIns="0" rtlCol="0"/>
          <a:lstStyle/>
          <a:p>
            <a:endParaRPr/>
          </a:p>
        </p:txBody>
      </p:sp>
      <p:sp>
        <p:nvSpPr>
          <p:cNvPr id="2" name="Holder 2"/>
          <p:cNvSpPr>
            <a:spLocks noGrp="1"/>
          </p:cNvSpPr>
          <p:nvPr>
            <p:ph type="title"/>
          </p:nvPr>
        </p:nvSpPr>
        <p:spPr>
          <a:xfrm>
            <a:off x="444500" y="130938"/>
            <a:ext cx="9613900" cy="680965"/>
          </a:xfrm>
        </p:spPr>
        <p:txBody>
          <a:bodyPr lIns="0" tIns="0" rIns="0" bIns="0"/>
          <a:lstStyle>
            <a:lvl1pPr>
              <a:defRPr sz="2600" b="0" i="0">
                <a:solidFill>
                  <a:srgbClr val="182857"/>
                </a:solidFill>
                <a:latin typeface="Calibri Light"/>
                <a:cs typeface="Calibri Light"/>
              </a:defRPr>
            </a:lvl1pPr>
          </a:lstStyle>
          <a:p>
            <a:endParaRPr/>
          </a:p>
        </p:txBody>
      </p:sp>
      <p:sp>
        <p:nvSpPr>
          <p:cNvPr id="3" name="Holder 3"/>
          <p:cNvSpPr>
            <a:spLocks noGrp="1"/>
          </p:cNvSpPr>
          <p:nvPr>
            <p:ph sz="half" idx="2"/>
          </p:nvPr>
        </p:nvSpPr>
        <p:spPr>
          <a:xfrm>
            <a:off x="419100" y="1143000"/>
            <a:ext cx="5348654" cy="4755397"/>
          </a:xfrm>
          <a:prstGeom prst="rect">
            <a:avLst/>
          </a:prstGeom>
        </p:spPr>
        <p:txBody>
          <a:bodyPr wrap="square" lIns="0" tIns="0" rIns="0" bIns="0">
            <a:noAutofit/>
          </a:bodyPr>
          <a:lstStyle>
            <a:lvl1pPr>
              <a:defRPr>
                <a:solidFill>
                  <a:schemeClr val="tx2"/>
                </a:solidFill>
              </a:defRPr>
            </a:lvl1pPr>
          </a:lstStyle>
          <a:p>
            <a:endParaRPr/>
          </a:p>
        </p:txBody>
      </p:sp>
      <p:sp>
        <p:nvSpPr>
          <p:cNvPr id="4" name="Holder 4"/>
          <p:cNvSpPr>
            <a:spLocks noGrp="1"/>
          </p:cNvSpPr>
          <p:nvPr>
            <p:ph sz="half" idx="3"/>
          </p:nvPr>
        </p:nvSpPr>
        <p:spPr>
          <a:xfrm>
            <a:off x="6278880" y="1143000"/>
            <a:ext cx="5468620" cy="4755397"/>
          </a:xfrm>
          <a:prstGeom prst="rect">
            <a:avLst/>
          </a:prstGeom>
        </p:spPr>
        <p:txBody>
          <a:bodyPr wrap="square" lIns="0" tIns="0" rIns="0" bIns="0">
            <a:noAutofit/>
          </a:bodyPr>
          <a:lstStyle>
            <a:lvl1pPr>
              <a:defRPr>
                <a:solidFill>
                  <a:schemeClr val="tx2"/>
                </a:solidFill>
              </a:defRPr>
            </a:lvl1pPr>
          </a:lstStyle>
          <a:p>
            <a:endParaRPr/>
          </a:p>
        </p:txBody>
      </p:sp>
      <p:sp>
        <p:nvSpPr>
          <p:cNvPr id="5" name="Footer Placeholder 4">
            <a:extLst>
              <a:ext uri="{FF2B5EF4-FFF2-40B4-BE49-F238E27FC236}">
                <a16:creationId xmlns:a16="http://schemas.microsoft.com/office/drawing/2014/main" id="{DDA8CBD3-D02F-4454-87A6-966B1719E3F4}"/>
              </a:ext>
            </a:extLst>
          </p:cNvPr>
          <p:cNvSpPr>
            <a:spLocks noGrp="1"/>
          </p:cNvSpPr>
          <p:nvPr>
            <p:ph type="ftr" sz="quarter" idx="10"/>
          </p:nvPr>
        </p:nvSpPr>
        <p:spPr/>
        <p:txBody>
          <a:bodyPr bIns="45720"/>
          <a:lstStyle/>
          <a:p>
            <a:r>
              <a:rPr lang="en-US"/>
              <a:t>Alutiiq, LLC</a:t>
            </a:r>
          </a:p>
        </p:txBody>
      </p:sp>
      <p:sp>
        <p:nvSpPr>
          <p:cNvPr id="22" name="Slide Number Placeholder 4">
            <a:extLst>
              <a:ext uri="{FF2B5EF4-FFF2-40B4-BE49-F238E27FC236}">
                <a16:creationId xmlns:a16="http://schemas.microsoft.com/office/drawing/2014/main" id="{55E29659-C781-4A92-A99F-82D944B7CAFB}"/>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103814619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E55B3E-E329-497B-88C2-69E200802526}"/>
              </a:ext>
            </a:extLst>
          </p:cNvPr>
          <p:cNvGrpSpPr/>
          <p:nvPr userDrawn="1"/>
        </p:nvGrpSpPr>
        <p:grpSpPr>
          <a:xfrm>
            <a:off x="420447" y="996696"/>
            <a:ext cx="11351107" cy="5066030"/>
            <a:chOff x="420509" y="996696"/>
            <a:chExt cx="11351107" cy="5066030"/>
          </a:xfrm>
        </p:grpSpPr>
        <p:sp>
          <p:nvSpPr>
            <p:cNvPr id="7" name="object 2">
              <a:extLst>
                <a:ext uri="{FF2B5EF4-FFF2-40B4-BE49-F238E27FC236}">
                  <a16:creationId xmlns:a16="http://schemas.microsoft.com/office/drawing/2014/main" id="{8DA85F54-3779-436E-B19D-0CD1A2F0C42B}"/>
                </a:ext>
              </a:extLst>
            </p:cNvPr>
            <p:cNvSpPr/>
            <p:nvPr userDrawn="1"/>
          </p:nvSpPr>
          <p:spPr>
            <a:xfrm>
              <a:off x="4253293" y="996696"/>
              <a:ext cx="3685540" cy="5066030"/>
            </a:xfrm>
            <a:custGeom>
              <a:avLst/>
              <a:gdLst/>
              <a:ahLst/>
              <a:cxnLst/>
              <a:rect l="l" t="t" r="r" b="b"/>
              <a:pathLst>
                <a:path w="3685540" h="5066030">
                  <a:moveTo>
                    <a:pt x="0" y="5065776"/>
                  </a:moveTo>
                  <a:lnTo>
                    <a:pt x="3685108" y="5065776"/>
                  </a:lnTo>
                  <a:lnTo>
                    <a:pt x="3685108" y="0"/>
                  </a:lnTo>
                  <a:lnTo>
                    <a:pt x="0" y="0"/>
                  </a:lnTo>
                  <a:lnTo>
                    <a:pt x="0" y="5065776"/>
                  </a:lnTo>
                  <a:close/>
                </a:path>
              </a:pathLst>
            </a:custGeom>
            <a:solidFill>
              <a:srgbClr val="F8FAFD"/>
            </a:solidFill>
          </p:spPr>
          <p:txBody>
            <a:bodyPr wrap="square" lIns="0" tIns="0" rIns="0" bIns="0" rtlCol="0"/>
            <a:lstStyle/>
            <a:p>
              <a:endParaRPr/>
            </a:p>
          </p:txBody>
        </p:sp>
        <p:sp>
          <p:nvSpPr>
            <p:cNvPr id="8" name="object 3">
              <a:extLst>
                <a:ext uri="{FF2B5EF4-FFF2-40B4-BE49-F238E27FC236}">
                  <a16:creationId xmlns:a16="http://schemas.microsoft.com/office/drawing/2014/main" id="{AB04E1D9-3110-4961-ACDF-54686258D9B4}"/>
                </a:ext>
              </a:extLst>
            </p:cNvPr>
            <p:cNvSpPr/>
            <p:nvPr userDrawn="1"/>
          </p:nvSpPr>
          <p:spPr>
            <a:xfrm>
              <a:off x="420509" y="996696"/>
              <a:ext cx="3685540" cy="5066030"/>
            </a:xfrm>
            <a:custGeom>
              <a:avLst/>
              <a:gdLst/>
              <a:ahLst/>
              <a:cxnLst/>
              <a:rect l="l" t="t" r="r" b="b"/>
              <a:pathLst>
                <a:path w="3685540" h="5066030">
                  <a:moveTo>
                    <a:pt x="0" y="5065776"/>
                  </a:moveTo>
                  <a:lnTo>
                    <a:pt x="3685108" y="5065776"/>
                  </a:lnTo>
                  <a:lnTo>
                    <a:pt x="3685108" y="0"/>
                  </a:lnTo>
                  <a:lnTo>
                    <a:pt x="0" y="0"/>
                  </a:lnTo>
                  <a:lnTo>
                    <a:pt x="0" y="5065776"/>
                  </a:lnTo>
                  <a:close/>
                </a:path>
              </a:pathLst>
            </a:custGeom>
            <a:solidFill>
              <a:srgbClr val="F8FAFD"/>
            </a:solidFill>
          </p:spPr>
          <p:txBody>
            <a:bodyPr wrap="square" lIns="0" tIns="0" rIns="0" bIns="0" rtlCol="0"/>
            <a:lstStyle/>
            <a:p>
              <a:endParaRPr/>
            </a:p>
          </p:txBody>
        </p:sp>
        <p:sp>
          <p:nvSpPr>
            <p:cNvPr id="9" name="object 4">
              <a:extLst>
                <a:ext uri="{FF2B5EF4-FFF2-40B4-BE49-F238E27FC236}">
                  <a16:creationId xmlns:a16="http://schemas.microsoft.com/office/drawing/2014/main" id="{CDFB3ECB-3580-4D7B-8D45-369C5B3A22B2}"/>
                </a:ext>
              </a:extLst>
            </p:cNvPr>
            <p:cNvSpPr/>
            <p:nvPr userDrawn="1"/>
          </p:nvSpPr>
          <p:spPr>
            <a:xfrm>
              <a:off x="8086076" y="996696"/>
              <a:ext cx="3685540" cy="5066030"/>
            </a:xfrm>
            <a:custGeom>
              <a:avLst/>
              <a:gdLst/>
              <a:ahLst/>
              <a:cxnLst/>
              <a:rect l="l" t="t" r="r" b="b"/>
              <a:pathLst>
                <a:path w="3685540" h="5066030">
                  <a:moveTo>
                    <a:pt x="0" y="5065776"/>
                  </a:moveTo>
                  <a:lnTo>
                    <a:pt x="3685108" y="5065776"/>
                  </a:lnTo>
                  <a:lnTo>
                    <a:pt x="3685108" y="0"/>
                  </a:lnTo>
                  <a:lnTo>
                    <a:pt x="0" y="0"/>
                  </a:lnTo>
                  <a:lnTo>
                    <a:pt x="0" y="5065776"/>
                  </a:lnTo>
                  <a:close/>
                </a:path>
              </a:pathLst>
            </a:custGeom>
            <a:solidFill>
              <a:srgbClr val="F8FAFD"/>
            </a:solidFill>
          </p:spPr>
          <p:txBody>
            <a:bodyPr wrap="square" lIns="0" tIns="0" rIns="0" bIns="0" rtlCol="0"/>
            <a:lstStyle/>
            <a:p>
              <a:endParaRPr/>
            </a:p>
          </p:txBody>
        </p:sp>
      </p:grpSp>
      <p:sp>
        <p:nvSpPr>
          <p:cNvPr id="2" name="Holder 2"/>
          <p:cNvSpPr>
            <a:spLocks noGrp="1"/>
          </p:cNvSpPr>
          <p:nvPr>
            <p:ph type="title"/>
          </p:nvPr>
        </p:nvSpPr>
        <p:spPr>
          <a:xfrm>
            <a:off x="444500" y="130940"/>
            <a:ext cx="9627968" cy="704852"/>
          </a:xfrm>
        </p:spPr>
        <p:txBody>
          <a:bodyPr lIns="0" tIns="0" rIns="0" bIns="0"/>
          <a:lstStyle>
            <a:lvl1pPr>
              <a:defRPr sz="2600" b="0" i="0">
                <a:solidFill>
                  <a:srgbClr val="182857"/>
                </a:solidFill>
                <a:latin typeface="Calibri Light"/>
                <a:cs typeface="Calibri Light"/>
              </a:defRPr>
            </a:lvl1pPr>
          </a:lstStyle>
          <a:p>
            <a:endParaRPr/>
          </a:p>
        </p:txBody>
      </p:sp>
      <p:sp>
        <p:nvSpPr>
          <p:cNvPr id="17" name="Text Placeholder 2">
            <a:extLst>
              <a:ext uri="{FF2B5EF4-FFF2-40B4-BE49-F238E27FC236}">
                <a16:creationId xmlns:a16="http://schemas.microsoft.com/office/drawing/2014/main" id="{7C0CD958-3DA0-4E3A-9429-80F9325BE485}"/>
              </a:ext>
            </a:extLst>
          </p:cNvPr>
          <p:cNvSpPr>
            <a:spLocks noGrp="1"/>
          </p:cNvSpPr>
          <p:nvPr userDrawn="1">
            <p:ph type="body" idx="10"/>
          </p:nvPr>
        </p:nvSpPr>
        <p:spPr>
          <a:xfrm>
            <a:off x="444500" y="1142999"/>
            <a:ext cx="3661549" cy="506487"/>
          </a:xfrm>
          <a:ln w="6350">
            <a:gradFill flip="none" rotWithShape="1">
              <a:gsLst>
                <a:gs pos="0">
                  <a:schemeClr val="accent1">
                    <a:alpha val="33000"/>
                  </a:schemeClr>
                </a:gs>
                <a:gs pos="6000">
                  <a:schemeClr val="accent1">
                    <a:alpha val="0"/>
                  </a:schemeClr>
                </a:gs>
              </a:gsLst>
              <a:lin ang="16200000" scaled="1"/>
              <a:tileRect/>
            </a:gradFill>
          </a:ln>
        </p:spPr>
        <p:txBody>
          <a:bodyPr lIns="91440" tIns="91440" rIns="91440" bIns="45720"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BD3B92EE-6D23-45EA-AC2C-83272D292619}"/>
              </a:ext>
            </a:extLst>
          </p:cNvPr>
          <p:cNvSpPr>
            <a:spLocks noGrp="1"/>
          </p:cNvSpPr>
          <p:nvPr userDrawn="1">
            <p:ph sz="half" idx="2"/>
          </p:nvPr>
        </p:nvSpPr>
        <p:spPr>
          <a:xfrm>
            <a:off x="542925" y="1810393"/>
            <a:ext cx="3448050" cy="4252334"/>
          </a:xfrm>
        </p:spPr>
        <p:txBody>
          <a:bodyPr lIns="91440" rIns="91440" bIns="91440"/>
          <a:lstStyle>
            <a:lvl1pPr>
              <a:defRPr>
                <a:solidFill>
                  <a:schemeClr val="tx2"/>
                </a:solidFill>
              </a:defRPr>
            </a:lvl1pPr>
            <a:lvl2pPr>
              <a:buClr>
                <a:schemeClr val="tx1">
                  <a:lumMod val="75000"/>
                  <a:lumOff val="25000"/>
                </a:schemeClr>
              </a:buClr>
              <a:defRPr>
                <a:solidFill>
                  <a:schemeClr val="tx2"/>
                </a:solidFill>
              </a:defRPr>
            </a:lvl2pPr>
            <a:lvl3pPr>
              <a:buClr>
                <a:schemeClr val="tx1">
                  <a:lumMod val="65000"/>
                  <a:lumOff val="35000"/>
                </a:schemeClr>
              </a:buCl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6C32FA0F-2CEE-4DE5-8ECF-8DC118D2649C}"/>
              </a:ext>
            </a:extLst>
          </p:cNvPr>
          <p:cNvSpPr>
            <a:spLocks noGrp="1"/>
          </p:cNvSpPr>
          <p:nvPr userDrawn="1">
            <p:ph type="body" sz="quarter" idx="3"/>
          </p:nvPr>
        </p:nvSpPr>
        <p:spPr>
          <a:xfrm>
            <a:off x="4253292" y="1142999"/>
            <a:ext cx="3685540" cy="506487"/>
          </a:xfrm>
          <a:ln w="6350">
            <a:gradFill flip="none" rotWithShape="1">
              <a:gsLst>
                <a:gs pos="0">
                  <a:schemeClr val="accent1">
                    <a:alpha val="33000"/>
                  </a:schemeClr>
                </a:gs>
                <a:gs pos="6000">
                  <a:schemeClr val="accent1">
                    <a:alpha val="0"/>
                  </a:schemeClr>
                </a:gs>
              </a:gsLst>
              <a:lin ang="16200000" scaled="1"/>
              <a:tileRect/>
            </a:gradFill>
          </a:ln>
        </p:spPr>
        <p:txBody>
          <a:bodyPr lIns="91440" tIns="91440" rIns="91440" bIns="45720"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9E10E76B-4B49-4475-9ACA-AAB1DB5CD6EA}"/>
              </a:ext>
            </a:extLst>
          </p:cNvPr>
          <p:cNvSpPr>
            <a:spLocks noGrp="1"/>
          </p:cNvSpPr>
          <p:nvPr userDrawn="1">
            <p:ph sz="quarter" idx="4"/>
          </p:nvPr>
        </p:nvSpPr>
        <p:spPr>
          <a:xfrm>
            <a:off x="4352362" y="1810390"/>
            <a:ext cx="3470642" cy="4252335"/>
          </a:xfrm>
        </p:spPr>
        <p:txBody>
          <a:bodyPr lIns="91440" rIns="9144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D05F994E-3EE1-45AE-BE3A-D4F4B5DEA9CF}"/>
              </a:ext>
            </a:extLst>
          </p:cNvPr>
          <p:cNvSpPr>
            <a:spLocks noGrp="1"/>
          </p:cNvSpPr>
          <p:nvPr userDrawn="1">
            <p:ph type="body" sz="quarter" idx="11"/>
          </p:nvPr>
        </p:nvSpPr>
        <p:spPr>
          <a:xfrm>
            <a:off x="8083612" y="1142999"/>
            <a:ext cx="3685540" cy="506487"/>
          </a:xfrm>
          <a:ln w="6350">
            <a:gradFill flip="none" rotWithShape="1">
              <a:gsLst>
                <a:gs pos="0">
                  <a:schemeClr val="accent1">
                    <a:alpha val="33000"/>
                  </a:schemeClr>
                </a:gs>
                <a:gs pos="6000">
                  <a:schemeClr val="accent1">
                    <a:alpha val="0"/>
                  </a:schemeClr>
                </a:gs>
              </a:gsLst>
              <a:lin ang="16200000" scaled="1"/>
              <a:tileRect/>
            </a:gradFill>
          </a:ln>
        </p:spPr>
        <p:txBody>
          <a:bodyPr lIns="91440" tIns="91440" rIns="91440" bIns="45720"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5BFC7950-4C5E-4859-8517-F94ACD7AEF6F}"/>
              </a:ext>
            </a:extLst>
          </p:cNvPr>
          <p:cNvSpPr>
            <a:spLocks noGrp="1"/>
          </p:cNvSpPr>
          <p:nvPr userDrawn="1">
            <p:ph sz="quarter" idx="12"/>
          </p:nvPr>
        </p:nvSpPr>
        <p:spPr>
          <a:xfrm>
            <a:off x="8192842" y="1810390"/>
            <a:ext cx="3470642" cy="4252335"/>
          </a:xfrm>
        </p:spPr>
        <p:txBody>
          <a:bodyPr lIns="91440" rIns="9144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4122A32-EF75-4C1E-8CC5-5084F44F698B}"/>
              </a:ext>
            </a:extLst>
          </p:cNvPr>
          <p:cNvSpPr>
            <a:spLocks noGrp="1"/>
          </p:cNvSpPr>
          <p:nvPr>
            <p:ph type="ftr" sz="quarter" idx="13"/>
          </p:nvPr>
        </p:nvSpPr>
        <p:spPr/>
        <p:txBody>
          <a:bodyPr bIns="45720"/>
          <a:lstStyle/>
          <a:p>
            <a:r>
              <a:rPr lang="en-US"/>
              <a:t>Alutiiq, LLC</a:t>
            </a:r>
          </a:p>
        </p:txBody>
      </p:sp>
      <p:sp>
        <p:nvSpPr>
          <p:cNvPr id="23" name="Slide Number Placeholder 4">
            <a:extLst>
              <a:ext uri="{FF2B5EF4-FFF2-40B4-BE49-F238E27FC236}">
                <a16:creationId xmlns:a16="http://schemas.microsoft.com/office/drawing/2014/main" id="{EE33CF6D-41CF-45EF-BBD8-F7511F383353}"/>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223055475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308100" y="2011363"/>
            <a:ext cx="7721600" cy="2387600"/>
          </a:xfrm>
        </p:spPr>
        <p:txBody>
          <a:bodyPr anchor="b"/>
          <a:lstStyle>
            <a:lvl1pPr algn="ctr">
              <a:defRPr sz="60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308100" y="4491038"/>
            <a:ext cx="7721600" cy="1655762"/>
          </a:xfrm>
        </p:spPr>
        <p:txBody>
          <a:bodyPr/>
          <a:lstStyle>
            <a:lvl1pPr marL="0" indent="0" algn="ctr">
              <a:buNone/>
              <a:defRPr sz="2400" b="1" i="1">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146120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142323"/>
            <a:ext cx="9571697" cy="693468"/>
          </a:xfrm>
          <a:prstGeom prst="rect">
            <a:avLst/>
          </a:prstGeom>
        </p:spPr>
        <p:txBody>
          <a:bodyPr wrap="square" lIns="0" tIns="0" rIns="0" bIns="0">
            <a:noAutofit/>
          </a:bodyPr>
          <a:lstStyle>
            <a:lvl1pPr>
              <a:defRPr/>
            </a:lvl1pPr>
          </a:lstStyle>
          <a:p>
            <a:endParaRPr/>
          </a:p>
        </p:txBody>
      </p:sp>
      <p:sp>
        <p:nvSpPr>
          <p:cNvPr id="3" name="Footer Placeholder 2">
            <a:extLst>
              <a:ext uri="{FF2B5EF4-FFF2-40B4-BE49-F238E27FC236}">
                <a16:creationId xmlns:a16="http://schemas.microsoft.com/office/drawing/2014/main" id="{BFF58AC6-7246-41FF-9A62-57D28A770137}"/>
              </a:ext>
            </a:extLst>
          </p:cNvPr>
          <p:cNvSpPr>
            <a:spLocks noGrp="1"/>
          </p:cNvSpPr>
          <p:nvPr>
            <p:ph type="ftr" sz="quarter" idx="10"/>
          </p:nvPr>
        </p:nvSpPr>
        <p:spPr/>
        <p:txBody>
          <a:bodyPr bIns="45720"/>
          <a:lstStyle/>
          <a:p>
            <a:r>
              <a:rPr lang="en-US"/>
              <a:t>Alutiiq, LLC</a:t>
            </a:r>
          </a:p>
        </p:txBody>
      </p:sp>
      <p:sp>
        <p:nvSpPr>
          <p:cNvPr id="7" name="Slide Number Placeholder 4">
            <a:extLst>
              <a:ext uri="{FF2B5EF4-FFF2-40B4-BE49-F238E27FC236}">
                <a16:creationId xmlns:a16="http://schemas.microsoft.com/office/drawing/2014/main" id="{0F0DD76B-72A8-4520-AB99-86AE20439BA8}"/>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171802103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B14DBB5D-0835-492D-8CB2-592AE871D9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33048" y="246663"/>
            <a:ext cx="876097" cy="485223"/>
          </a:xfrm>
          <a:prstGeom prst="rect">
            <a:avLst/>
          </a:prstGeom>
        </p:spPr>
      </p:pic>
    </p:spTree>
    <p:extLst>
      <p:ext uri="{BB962C8B-B14F-4D97-AF65-F5344CB8AC3E}">
        <p14:creationId xmlns:p14="http://schemas.microsoft.com/office/powerpoint/2010/main" val="416426282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2768-A8DA-4594-9E9E-AA35624DBB6A}"/>
              </a:ext>
            </a:extLst>
          </p:cNvPr>
          <p:cNvSpPr>
            <a:spLocks noGrp="1"/>
          </p:cNvSpPr>
          <p:nvPr>
            <p:ph type="title"/>
          </p:nvPr>
        </p:nvSpPr>
        <p:spPr>
          <a:xfrm>
            <a:off x="417443" y="139148"/>
            <a:ext cx="9750287" cy="695740"/>
          </a:xfrm>
        </p:spPr>
        <p:txBody>
          <a:bodyPr anchor="ctr"/>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56F96813-0C0D-4C99-80D6-25E3789A313A}"/>
              </a:ext>
            </a:extLst>
          </p:cNvPr>
          <p:cNvSpPr>
            <a:spLocks noGrp="1"/>
          </p:cNvSpPr>
          <p:nvPr>
            <p:ph idx="1"/>
          </p:nvPr>
        </p:nvSpPr>
        <p:spPr>
          <a:xfrm>
            <a:off x="5183187" y="1143000"/>
            <a:ext cx="6591369" cy="4959626"/>
          </a:xfrm>
        </p:spPr>
        <p:txBody>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2E56D9-DCE0-4D94-B93A-65E841A6011A}"/>
              </a:ext>
            </a:extLst>
          </p:cNvPr>
          <p:cNvSpPr>
            <a:spLocks noGrp="1"/>
          </p:cNvSpPr>
          <p:nvPr>
            <p:ph type="body" sz="half" idx="2"/>
          </p:nvPr>
        </p:nvSpPr>
        <p:spPr>
          <a:xfrm>
            <a:off x="417443" y="1150938"/>
            <a:ext cx="4631635" cy="4959626"/>
          </a:xfrm>
        </p:spPr>
        <p:txBody>
          <a:bodyPr/>
          <a:lstStyle>
            <a:lvl1pPr marL="0" indent="0">
              <a:buNone/>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6B9DE483-2246-4AB7-AEA9-A39CF12424C6}"/>
              </a:ext>
            </a:extLst>
          </p:cNvPr>
          <p:cNvSpPr>
            <a:spLocks noGrp="1"/>
          </p:cNvSpPr>
          <p:nvPr>
            <p:ph type="ftr" sz="quarter" idx="11"/>
          </p:nvPr>
        </p:nvSpPr>
        <p:spPr/>
        <p:txBody>
          <a:bodyPr bIns="45720"/>
          <a:lstStyle/>
          <a:p>
            <a:r>
              <a:rPr lang="en-US"/>
              <a:t>Alutiiq, LLC</a:t>
            </a:r>
          </a:p>
        </p:txBody>
      </p:sp>
      <p:sp>
        <p:nvSpPr>
          <p:cNvPr id="9" name="Slide Number Placeholder 4">
            <a:extLst>
              <a:ext uri="{FF2B5EF4-FFF2-40B4-BE49-F238E27FC236}">
                <a16:creationId xmlns:a16="http://schemas.microsoft.com/office/drawing/2014/main" id="{F870DF3B-9A9A-42F1-BFE9-67788E057CCB}"/>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353074979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2768-A8DA-4594-9E9E-AA35624DBB6A}"/>
              </a:ext>
            </a:extLst>
          </p:cNvPr>
          <p:cNvSpPr>
            <a:spLocks noGrp="1"/>
          </p:cNvSpPr>
          <p:nvPr>
            <p:ph type="title"/>
          </p:nvPr>
        </p:nvSpPr>
        <p:spPr>
          <a:xfrm>
            <a:off x="417443" y="139148"/>
            <a:ext cx="9750287" cy="695740"/>
          </a:xfrm>
        </p:spPr>
        <p:txBody>
          <a:bodyPr anchor="ctr"/>
          <a:lstStyle>
            <a:lvl1pPr>
              <a:defRPr sz="2600"/>
            </a:lvl1pPr>
          </a:lstStyle>
          <a:p>
            <a:r>
              <a:rPr lang="en-US"/>
              <a:t>Click to edit Master title style</a:t>
            </a:r>
          </a:p>
        </p:txBody>
      </p:sp>
      <p:sp>
        <p:nvSpPr>
          <p:cNvPr id="4" name="Text Placeholder 3">
            <a:extLst>
              <a:ext uri="{FF2B5EF4-FFF2-40B4-BE49-F238E27FC236}">
                <a16:creationId xmlns:a16="http://schemas.microsoft.com/office/drawing/2014/main" id="{162E56D9-DCE0-4D94-B93A-65E841A6011A}"/>
              </a:ext>
            </a:extLst>
          </p:cNvPr>
          <p:cNvSpPr>
            <a:spLocks noGrp="1"/>
          </p:cNvSpPr>
          <p:nvPr>
            <p:ph type="body" sz="half" idx="2"/>
          </p:nvPr>
        </p:nvSpPr>
        <p:spPr>
          <a:xfrm>
            <a:off x="417443" y="1150938"/>
            <a:ext cx="4631635" cy="4959626"/>
          </a:xfrm>
        </p:spPr>
        <p:txBody>
          <a:bodyPr/>
          <a:lstStyle>
            <a:lvl1pPr marL="0" indent="0">
              <a:buNone/>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0E33905-8C23-4EB7-92A8-7C7ABC6B1AAA}"/>
              </a:ext>
            </a:extLst>
          </p:cNvPr>
          <p:cNvSpPr>
            <a:spLocks noGrp="1"/>
          </p:cNvSpPr>
          <p:nvPr>
            <p:ph type="pic" idx="1"/>
          </p:nvPr>
        </p:nvSpPr>
        <p:spPr>
          <a:xfrm>
            <a:off x="5183188" y="1143000"/>
            <a:ext cx="6564312" cy="4959626"/>
          </a:xfrm>
        </p:spPr>
        <p:txBody>
          <a:bodyPr/>
          <a:lstStyle>
            <a:lvl1pPr marL="0" indent="0">
              <a:buNone/>
              <a:defRPr sz="18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Footer Placeholder 2">
            <a:extLst>
              <a:ext uri="{FF2B5EF4-FFF2-40B4-BE49-F238E27FC236}">
                <a16:creationId xmlns:a16="http://schemas.microsoft.com/office/drawing/2014/main" id="{D6706938-551C-4E72-B940-51F426ACB5AC}"/>
              </a:ext>
            </a:extLst>
          </p:cNvPr>
          <p:cNvSpPr>
            <a:spLocks noGrp="1"/>
          </p:cNvSpPr>
          <p:nvPr>
            <p:ph type="ftr" sz="quarter" idx="11"/>
          </p:nvPr>
        </p:nvSpPr>
        <p:spPr/>
        <p:txBody>
          <a:bodyPr bIns="45720"/>
          <a:lstStyle/>
          <a:p>
            <a:r>
              <a:rPr lang="en-US"/>
              <a:t>Alutiiq, LLC</a:t>
            </a:r>
          </a:p>
        </p:txBody>
      </p:sp>
      <p:sp>
        <p:nvSpPr>
          <p:cNvPr id="9" name="Slide Number Placeholder 4">
            <a:extLst>
              <a:ext uri="{FF2B5EF4-FFF2-40B4-BE49-F238E27FC236}">
                <a16:creationId xmlns:a16="http://schemas.microsoft.com/office/drawing/2014/main" id="{3E7110F1-3B07-4C89-AD23-B89ADB981F61}"/>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30293234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7C42-4AC7-45FF-9BEE-2C66B12E314C}"/>
              </a:ext>
            </a:extLst>
          </p:cNvPr>
          <p:cNvSpPr>
            <a:spLocks noGrp="1"/>
          </p:cNvSpPr>
          <p:nvPr>
            <p:ph type="title"/>
          </p:nvPr>
        </p:nvSpPr>
        <p:spPr>
          <a:xfrm>
            <a:off x="415316" y="139148"/>
            <a:ext cx="9684238" cy="69764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F2988-6F6B-45FE-90FB-A060737F1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E661BFB-3A63-483E-90D5-B6EAF19ACE0C}"/>
              </a:ext>
            </a:extLst>
          </p:cNvPr>
          <p:cNvSpPr>
            <a:spLocks noGrp="1"/>
          </p:cNvSpPr>
          <p:nvPr>
            <p:ph type="ftr" sz="quarter" idx="10"/>
          </p:nvPr>
        </p:nvSpPr>
        <p:spPr/>
        <p:txBody>
          <a:bodyPr bIns="45720"/>
          <a:lstStyle/>
          <a:p>
            <a:r>
              <a:rPr lang="en-US"/>
              <a:t>Alutiiq, LLC</a:t>
            </a:r>
          </a:p>
        </p:txBody>
      </p:sp>
      <p:sp>
        <p:nvSpPr>
          <p:cNvPr id="5" name="Slide Number Placeholder 4">
            <a:extLst>
              <a:ext uri="{FF2B5EF4-FFF2-40B4-BE49-F238E27FC236}">
                <a16:creationId xmlns:a16="http://schemas.microsoft.com/office/drawing/2014/main" id="{2FFAF0AD-7C5D-4015-BA0D-043CF982A13E}"/>
              </a:ext>
            </a:extLst>
          </p:cNvPr>
          <p:cNvSpPr>
            <a:spLocks noGrp="1"/>
          </p:cNvSpPr>
          <p:nvPr>
            <p:ph type="sldNum" sz="quarter" idx="11"/>
          </p:nvPr>
        </p:nvSpPr>
        <p:spPr/>
        <p:txBody>
          <a:bodyPr/>
          <a:lstStyle/>
          <a:p>
            <a:fld id="{35A2C9F7-D14D-41D7-B0E0-C725CC367953}" type="slidenum">
              <a:rPr lang="en-US" smtClean="0"/>
              <a:pPr/>
              <a:t>‹#›</a:t>
            </a:fld>
            <a:endParaRPr lang="en-US"/>
          </a:p>
        </p:txBody>
      </p:sp>
    </p:spTree>
    <p:extLst>
      <p:ext uri="{BB962C8B-B14F-4D97-AF65-F5344CB8AC3E}">
        <p14:creationId xmlns:p14="http://schemas.microsoft.com/office/powerpoint/2010/main" val="424528801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BA3F4EEF-88E8-4AE9-A1DF-9DF4A042953F}"/>
              </a:ext>
            </a:extLst>
          </p:cNvPr>
          <p:cNvSpPr/>
          <p:nvPr userDrawn="1"/>
        </p:nvSpPr>
        <p:spPr>
          <a:xfrm rot="5400000">
            <a:off x="8739749" y="2480513"/>
            <a:ext cx="5687896" cy="1099130"/>
          </a:xfrm>
          <a:custGeom>
            <a:avLst/>
            <a:gdLst>
              <a:gd name="connsiteX0" fmla="*/ 9358887 w 10570552"/>
              <a:gd name="connsiteY0" fmla="*/ 0 h 720661"/>
              <a:gd name="connsiteX1" fmla="*/ 0 w 10570552"/>
              <a:gd name="connsiteY1" fmla="*/ 0 h 720661"/>
              <a:gd name="connsiteX2" fmla="*/ 0 w 10570552"/>
              <a:gd name="connsiteY2" fmla="*/ 720661 h 720661"/>
              <a:gd name="connsiteX3" fmla="*/ 10570552 w 10570552"/>
              <a:gd name="connsiteY3" fmla="*/ 720661 h 720661"/>
              <a:gd name="connsiteX4" fmla="*/ 9358887 w 10570552"/>
              <a:gd name="connsiteY4" fmla="*/ 0 h 72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552" h="720661">
                <a:moveTo>
                  <a:pt x="9358887" y="0"/>
                </a:moveTo>
                <a:lnTo>
                  <a:pt x="0" y="0"/>
                </a:lnTo>
                <a:lnTo>
                  <a:pt x="0" y="720661"/>
                </a:lnTo>
                <a:lnTo>
                  <a:pt x="10570552" y="720661"/>
                </a:lnTo>
                <a:lnTo>
                  <a:pt x="9358887" y="0"/>
                </a:lnTo>
                <a:close/>
              </a:path>
            </a:pathLst>
          </a:custGeom>
          <a:solidFill>
            <a:srgbClr val="F2F6FA"/>
          </a:solidFill>
        </p:spPr>
        <p:txBody>
          <a:bodyPr wrap="square" lIns="0" tIns="0" rIns="0" bIns="0" rtlCol="0"/>
          <a:lstStyle/>
          <a:p>
            <a:endParaRPr/>
          </a:p>
        </p:txBody>
      </p:sp>
      <p:sp>
        <p:nvSpPr>
          <p:cNvPr id="11" name="object 6">
            <a:extLst>
              <a:ext uri="{FF2B5EF4-FFF2-40B4-BE49-F238E27FC236}">
                <a16:creationId xmlns:a16="http://schemas.microsoft.com/office/drawing/2014/main" id="{C665CE63-4BC8-4775-A2CE-9FB020A7B2EB}"/>
              </a:ext>
            </a:extLst>
          </p:cNvPr>
          <p:cNvSpPr/>
          <p:nvPr userDrawn="1"/>
        </p:nvSpPr>
        <p:spPr>
          <a:xfrm rot="5400000">
            <a:off x="7757224" y="3406143"/>
            <a:ext cx="6484819" cy="45719"/>
          </a:xfrm>
          <a:custGeom>
            <a:avLst/>
            <a:gdLst/>
            <a:ahLst/>
            <a:cxnLst/>
            <a:rect l="l" t="t" r="r" b="b"/>
            <a:pathLst>
              <a:path w="11932920">
                <a:moveTo>
                  <a:pt x="0" y="0"/>
                </a:moveTo>
                <a:lnTo>
                  <a:pt x="11932920" y="0"/>
                </a:lnTo>
              </a:path>
            </a:pathLst>
          </a:custGeom>
          <a:ln w="6350">
            <a:solidFill>
              <a:srgbClr val="E5EDF5"/>
            </a:solidFill>
          </a:ln>
        </p:spPr>
        <p:txBody>
          <a:bodyPr wrap="square" lIns="0" tIns="0" rIns="0" bIns="0" rtlCol="0"/>
          <a:lstStyle/>
          <a:p>
            <a:endParaRPr/>
          </a:p>
        </p:txBody>
      </p:sp>
      <p:sp>
        <p:nvSpPr>
          <p:cNvPr id="7" name="Title 6">
            <a:extLst>
              <a:ext uri="{FF2B5EF4-FFF2-40B4-BE49-F238E27FC236}">
                <a16:creationId xmlns:a16="http://schemas.microsoft.com/office/drawing/2014/main" id="{5346D7E3-2722-4E38-B3BB-3ED97DDDFD45}"/>
              </a:ext>
            </a:extLst>
          </p:cNvPr>
          <p:cNvSpPr>
            <a:spLocks noGrp="1"/>
          </p:cNvSpPr>
          <p:nvPr>
            <p:ph type="title"/>
          </p:nvPr>
        </p:nvSpPr>
        <p:spPr>
          <a:xfrm rot="5400000">
            <a:off x="8966699" y="2241925"/>
            <a:ext cx="5210818" cy="1099227"/>
          </a:xfrm>
        </p:spPr>
        <p:txBody>
          <a:bodyPr lIns="91440" tIns="91440" rIns="91440"/>
          <a:lstStyle>
            <a:lvl1pPr>
              <a:defRPr/>
            </a:lvl1pPr>
          </a:lstStyle>
          <a:p>
            <a:r>
              <a:rPr lang="en-US"/>
              <a:t>Click to edit Master title style</a:t>
            </a:r>
          </a:p>
        </p:txBody>
      </p:sp>
      <p:sp>
        <p:nvSpPr>
          <p:cNvPr id="8" name="Vertical Text Placeholder 2">
            <a:extLst>
              <a:ext uri="{FF2B5EF4-FFF2-40B4-BE49-F238E27FC236}">
                <a16:creationId xmlns:a16="http://schemas.microsoft.com/office/drawing/2014/main" id="{53B88F17-C997-4A94-A6A3-440FE41CAD5F}"/>
              </a:ext>
            </a:extLst>
          </p:cNvPr>
          <p:cNvSpPr>
            <a:spLocks noGrp="1"/>
          </p:cNvSpPr>
          <p:nvPr>
            <p:ph type="body" orient="vert" idx="1"/>
          </p:nvPr>
        </p:nvSpPr>
        <p:spPr>
          <a:xfrm>
            <a:off x="850788" y="186129"/>
            <a:ext cx="9991171" cy="6485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10;&#10;Description automatically generated">
            <a:extLst>
              <a:ext uri="{FF2B5EF4-FFF2-40B4-BE49-F238E27FC236}">
                <a16:creationId xmlns:a16="http://schemas.microsoft.com/office/drawing/2014/main" id="{3526F57A-4D04-48A4-9BA0-2A9EEA2C09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11250491" y="5990750"/>
            <a:ext cx="876097" cy="485223"/>
          </a:xfrm>
          <a:prstGeom prst="rect">
            <a:avLst/>
          </a:prstGeom>
        </p:spPr>
      </p:pic>
      <p:grpSp>
        <p:nvGrpSpPr>
          <p:cNvPr id="12" name="Group 11">
            <a:extLst>
              <a:ext uri="{FF2B5EF4-FFF2-40B4-BE49-F238E27FC236}">
                <a16:creationId xmlns:a16="http://schemas.microsoft.com/office/drawing/2014/main" id="{2F44C201-1F65-4ED1-880D-1CC3AC84AA35}"/>
              </a:ext>
            </a:extLst>
          </p:cNvPr>
          <p:cNvGrpSpPr/>
          <p:nvPr userDrawn="1"/>
        </p:nvGrpSpPr>
        <p:grpSpPr>
          <a:xfrm rot="5400000">
            <a:off x="-2811915" y="3305742"/>
            <a:ext cx="6653686" cy="479542"/>
            <a:chOff x="2807020" y="6247519"/>
            <a:chExt cx="6653686" cy="479542"/>
          </a:xfrm>
        </p:grpSpPr>
        <p:pic>
          <p:nvPicPr>
            <p:cNvPr id="13" name="Picture 12">
              <a:extLst>
                <a:ext uri="{FF2B5EF4-FFF2-40B4-BE49-F238E27FC236}">
                  <a16:creationId xmlns:a16="http://schemas.microsoft.com/office/drawing/2014/main" id="{5C02409C-57FF-4E90-A8BE-5D81A4CB62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3198" y="6247519"/>
              <a:ext cx="4033156" cy="479542"/>
            </a:xfrm>
            <a:prstGeom prst="rect">
              <a:avLst/>
            </a:prstGeom>
          </p:spPr>
        </p:pic>
        <p:sp>
          <p:nvSpPr>
            <p:cNvPr id="14" name="object 5">
              <a:extLst>
                <a:ext uri="{FF2B5EF4-FFF2-40B4-BE49-F238E27FC236}">
                  <a16:creationId xmlns:a16="http://schemas.microsoft.com/office/drawing/2014/main" id="{12D88EB3-7F90-44EE-B32D-52EAD957EABF}"/>
                </a:ext>
              </a:extLst>
            </p:cNvPr>
            <p:cNvSpPr/>
            <p:nvPr/>
          </p:nvSpPr>
          <p:spPr>
            <a:xfrm>
              <a:off x="2807020" y="6247525"/>
              <a:ext cx="6653686" cy="45719"/>
            </a:xfrm>
            <a:custGeom>
              <a:avLst/>
              <a:gdLst/>
              <a:ahLst/>
              <a:cxnLst/>
              <a:rect l="l" t="t" r="r" b="b"/>
              <a:pathLst>
                <a:path w="11600815">
                  <a:moveTo>
                    <a:pt x="0" y="0"/>
                  </a:moveTo>
                  <a:lnTo>
                    <a:pt x="11600535" y="0"/>
                  </a:lnTo>
                </a:path>
              </a:pathLst>
            </a:custGeom>
            <a:ln w="6350">
              <a:solidFill>
                <a:srgbClr val="A2C6E2"/>
              </a:solidFill>
            </a:ln>
          </p:spPr>
          <p:txBody>
            <a:bodyPr wrap="square" lIns="0" tIns="0" rIns="0" bIns="0" rtlCol="0"/>
            <a:lstStyle/>
            <a:p>
              <a:r>
                <a:rPr lang="en-US"/>
                <a:t> </a:t>
              </a:r>
              <a:endParaRPr/>
            </a:p>
          </p:txBody>
        </p:sp>
      </p:grpSp>
      <p:sp>
        <p:nvSpPr>
          <p:cNvPr id="18" name="object 18">
            <a:extLst>
              <a:ext uri="{FF2B5EF4-FFF2-40B4-BE49-F238E27FC236}">
                <a16:creationId xmlns:a16="http://schemas.microsoft.com/office/drawing/2014/main" id="{128FC9AD-C01D-40F6-8C1F-51F12F126178}"/>
              </a:ext>
            </a:extLst>
          </p:cNvPr>
          <p:cNvSpPr txBox="1"/>
          <p:nvPr/>
        </p:nvSpPr>
        <p:spPr>
          <a:xfrm rot="5400000">
            <a:off x="-564544" y="1042787"/>
            <a:ext cx="1788791" cy="115232"/>
          </a:xfrm>
          <a:prstGeom prst="rect">
            <a:avLst/>
          </a:prstGeom>
        </p:spPr>
        <p:txBody>
          <a:bodyPr vert="horz" wrap="square" lIns="0" tIns="0" rIns="0" bIns="0" rtlCol="0">
            <a:spAutoFit/>
          </a:bodyPr>
          <a:lstStyle/>
          <a:p>
            <a:pPr marL="12700">
              <a:lnSpc>
                <a:spcPts val="900"/>
              </a:lnSpc>
            </a:pPr>
            <a:r>
              <a:rPr sz="800" b="0">
                <a:solidFill>
                  <a:srgbClr val="A2C6E2"/>
                </a:solidFill>
                <a:latin typeface="+mj-lt"/>
                <a:cs typeface="MrEavesXLModOTBook"/>
              </a:rPr>
              <a:t>©2022 KBR Inc. All Rights Reserved.</a:t>
            </a:r>
            <a:endParaRPr sz="800">
              <a:solidFill>
                <a:srgbClr val="A2C6E2"/>
              </a:solidFill>
              <a:latin typeface="+mj-lt"/>
              <a:cs typeface="MrEavesXLModOTBook"/>
            </a:endParaRPr>
          </a:p>
        </p:txBody>
      </p:sp>
      <p:sp>
        <p:nvSpPr>
          <p:cNvPr id="2" name="Footer Placeholder 1">
            <a:extLst>
              <a:ext uri="{FF2B5EF4-FFF2-40B4-BE49-F238E27FC236}">
                <a16:creationId xmlns:a16="http://schemas.microsoft.com/office/drawing/2014/main" id="{C8917B2D-D7FB-4C4F-BC15-642FFED12A26}"/>
              </a:ext>
            </a:extLst>
          </p:cNvPr>
          <p:cNvSpPr>
            <a:spLocks noGrp="1"/>
          </p:cNvSpPr>
          <p:nvPr>
            <p:ph type="ftr" sz="quarter" idx="10"/>
          </p:nvPr>
        </p:nvSpPr>
        <p:spPr>
          <a:xfrm rot="5400000">
            <a:off x="-1080814" y="1720473"/>
            <a:ext cx="3349478" cy="345873"/>
          </a:xfrm>
        </p:spPr>
        <p:txBody>
          <a:bodyPr/>
          <a:lstStyle/>
          <a:p>
            <a:r>
              <a:rPr lang="en-US"/>
              <a:t>Alutiiq, LLC</a:t>
            </a:r>
          </a:p>
        </p:txBody>
      </p:sp>
    </p:spTree>
    <p:extLst>
      <p:ext uri="{BB962C8B-B14F-4D97-AF65-F5344CB8AC3E}">
        <p14:creationId xmlns:p14="http://schemas.microsoft.com/office/powerpoint/2010/main" val="381838679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2">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004F7D"/>
          </a:solidFill>
        </p:spPr>
        <p:txBody>
          <a:bodyPr wrap="square" lIns="0" tIns="0" rIns="0" bIns="0" rtlCol="0"/>
          <a:lstStyle/>
          <a:p>
            <a:endParaRPr/>
          </a:p>
        </p:txBody>
      </p:sp>
      <p:sp>
        <p:nvSpPr>
          <p:cNvPr id="18" name="bk object 18"/>
          <p:cNvSpPr/>
          <p:nvPr/>
        </p:nvSpPr>
        <p:spPr>
          <a:xfrm>
            <a:off x="0" y="2176259"/>
            <a:ext cx="12191695" cy="3241573"/>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0" y="3219190"/>
            <a:ext cx="6460490" cy="1216025"/>
          </a:xfrm>
          <a:custGeom>
            <a:avLst/>
            <a:gdLst/>
            <a:ahLst/>
            <a:cxnLst/>
            <a:rect l="l" t="t" r="r" b="b"/>
            <a:pathLst>
              <a:path w="6460490" h="1216025">
                <a:moveTo>
                  <a:pt x="6460299" y="0"/>
                </a:moveTo>
                <a:lnTo>
                  <a:pt x="0" y="0"/>
                </a:lnTo>
                <a:lnTo>
                  <a:pt x="0" y="1215796"/>
                </a:lnTo>
                <a:lnTo>
                  <a:pt x="5504840" y="1211910"/>
                </a:lnTo>
                <a:lnTo>
                  <a:pt x="6460299" y="0"/>
                </a:lnTo>
                <a:close/>
              </a:path>
            </a:pathLst>
          </a:custGeom>
          <a:solidFill>
            <a:srgbClr val="104B86"/>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2" name="Parallelogram 11">
            <a:extLst>
              <a:ext uri="{FF2B5EF4-FFF2-40B4-BE49-F238E27FC236}">
                <a16:creationId xmlns:a16="http://schemas.microsoft.com/office/drawing/2014/main" id="{B65B83DC-7A57-46CA-A72D-F7FBE3AEAC33}"/>
              </a:ext>
            </a:extLst>
          </p:cNvPr>
          <p:cNvSpPr/>
          <p:nvPr userDrawn="1"/>
        </p:nvSpPr>
        <p:spPr>
          <a:xfrm>
            <a:off x="5603289" y="3218665"/>
            <a:ext cx="2926080" cy="1216025"/>
          </a:xfrm>
          <a:prstGeom prst="parallelogram">
            <a:avLst>
              <a:gd name="adj" fmla="val 78510"/>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D11AB586-D06A-405C-A841-8F4221DC5E23}"/>
              </a:ext>
            </a:extLst>
          </p:cNvPr>
          <p:cNvSpPr/>
          <p:nvPr userDrawn="1"/>
        </p:nvSpPr>
        <p:spPr>
          <a:xfrm>
            <a:off x="7666831" y="3218665"/>
            <a:ext cx="2912109" cy="1216152"/>
          </a:xfrm>
          <a:prstGeom prst="parallelogram">
            <a:avLst>
              <a:gd name="adj" fmla="val 78510"/>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A8036E3-8366-474E-AA04-F94D7515F3D8}"/>
              </a:ext>
            </a:extLst>
          </p:cNvPr>
          <p:cNvSpPr/>
          <p:nvPr userDrawn="1"/>
        </p:nvSpPr>
        <p:spPr>
          <a:xfrm>
            <a:off x="9733931" y="3218665"/>
            <a:ext cx="2456099" cy="1216152"/>
          </a:xfrm>
          <a:custGeom>
            <a:avLst/>
            <a:gdLst>
              <a:gd name="connsiteX0" fmla="*/ 954801 w 2456099"/>
              <a:gd name="connsiteY0" fmla="*/ 0 h 1216152"/>
              <a:gd name="connsiteX1" fmla="*/ 2456099 w 2456099"/>
              <a:gd name="connsiteY1" fmla="*/ 0 h 1216152"/>
              <a:gd name="connsiteX2" fmla="*/ 2456099 w 2456099"/>
              <a:gd name="connsiteY2" fmla="*/ 580831 h 1216152"/>
              <a:gd name="connsiteX3" fmla="*/ 1957308 w 2456099"/>
              <a:gd name="connsiteY3" fmla="*/ 1216152 h 1216152"/>
              <a:gd name="connsiteX4" fmla="*/ 0 w 2456099"/>
              <a:gd name="connsiteY4" fmla="*/ 1216152 h 121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099" h="1216152">
                <a:moveTo>
                  <a:pt x="954801" y="0"/>
                </a:moveTo>
                <a:lnTo>
                  <a:pt x="2456099" y="0"/>
                </a:lnTo>
                <a:lnTo>
                  <a:pt x="2456099" y="580831"/>
                </a:lnTo>
                <a:lnTo>
                  <a:pt x="1957308" y="1216152"/>
                </a:lnTo>
                <a:lnTo>
                  <a:pt x="0" y="1216152"/>
                </a:lnTo>
                <a:close/>
              </a:path>
            </a:pathLst>
          </a:cu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98AEEA5-5D7D-4611-9534-5967088C4801}"/>
              </a:ext>
            </a:extLst>
          </p:cNvPr>
          <p:cNvSpPr/>
          <p:nvPr userDrawn="1"/>
        </p:nvSpPr>
        <p:spPr>
          <a:xfrm>
            <a:off x="11782294" y="3913353"/>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104B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633323" y="3299791"/>
            <a:ext cx="5191007" cy="1053548"/>
          </a:xfrm>
          <a:prstGeom prst="rect">
            <a:avLst/>
          </a:prstGeom>
        </p:spPr>
        <p:txBody>
          <a:bodyPr wrap="square" lIns="91440" tIns="0" rIns="0" bIns="0" anchor="ctr">
            <a:noAutofit/>
          </a:bodyPr>
          <a:lstStyle>
            <a:lvl1pPr>
              <a:defRPr sz="3200" b="0" i="0">
                <a:solidFill>
                  <a:schemeClr val="bg1"/>
                </a:solidFill>
                <a:latin typeface="Calibri Light"/>
                <a:cs typeface="Calibri Light"/>
              </a:defRPr>
            </a:lvl1pPr>
          </a:lstStyle>
          <a:p>
            <a:endParaRPr/>
          </a:p>
        </p:txBody>
      </p:sp>
      <p:sp>
        <p:nvSpPr>
          <p:cNvPr id="16" name="Subtitle 2">
            <a:extLst>
              <a:ext uri="{FF2B5EF4-FFF2-40B4-BE49-F238E27FC236}">
                <a16:creationId xmlns:a16="http://schemas.microsoft.com/office/drawing/2014/main" id="{DD9DEAE0-0B51-497A-965A-E59B718CED51}"/>
              </a:ext>
            </a:extLst>
          </p:cNvPr>
          <p:cNvSpPr>
            <a:spLocks noGrp="1"/>
          </p:cNvSpPr>
          <p:nvPr>
            <p:ph type="subTitle" idx="1"/>
          </p:nvPr>
        </p:nvSpPr>
        <p:spPr>
          <a:xfrm>
            <a:off x="633323" y="4562061"/>
            <a:ext cx="5191007" cy="789291"/>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6355DD49-C1F3-4FD8-B2E1-796774E64D0F}"/>
              </a:ext>
            </a:extLst>
          </p:cNvPr>
          <p:cNvSpPr>
            <a:spLocks noGrp="1"/>
          </p:cNvSpPr>
          <p:nvPr>
            <p:ph type="ftr" sz="quarter" idx="10"/>
          </p:nvPr>
        </p:nvSpPr>
        <p:spPr/>
        <p:txBody>
          <a:bodyPr bIns="45720"/>
          <a:lstStyle/>
          <a:p>
            <a:r>
              <a:rPr lang="en-US"/>
              <a:t>Alutiiq, LLC</a:t>
            </a:r>
          </a:p>
        </p:txBody>
      </p:sp>
      <p:sp>
        <p:nvSpPr>
          <p:cNvPr id="23" name="object 18">
            <a:extLst>
              <a:ext uri="{FF2B5EF4-FFF2-40B4-BE49-F238E27FC236}">
                <a16:creationId xmlns:a16="http://schemas.microsoft.com/office/drawing/2014/main" id="{87E88D72-72E6-48EA-BB49-E6A1695C773D}"/>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22" name="Picture 21">
            <a:extLst>
              <a:ext uri="{FF2B5EF4-FFF2-40B4-BE49-F238E27FC236}">
                <a16:creationId xmlns:a16="http://schemas.microsoft.com/office/drawing/2014/main" id="{E7EBD8E8-70F0-4025-B6E4-9573C6D76AF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Tree>
    <p:extLst>
      <p:ext uri="{BB962C8B-B14F-4D97-AF65-F5344CB8AC3E}">
        <p14:creationId xmlns:p14="http://schemas.microsoft.com/office/powerpoint/2010/main" val="5507924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3">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004F7D"/>
          </a:solidFill>
        </p:spPr>
        <p:txBody>
          <a:bodyPr wrap="square" lIns="0" tIns="0" rIns="0" bIns="0" rtlCol="0"/>
          <a:lstStyle/>
          <a:p>
            <a:endParaRPr/>
          </a:p>
        </p:txBody>
      </p:sp>
      <p:sp>
        <p:nvSpPr>
          <p:cNvPr id="18" name="bk object 18"/>
          <p:cNvSpPr/>
          <p:nvPr/>
        </p:nvSpPr>
        <p:spPr>
          <a:xfrm>
            <a:off x="0" y="2176259"/>
            <a:ext cx="12191695" cy="3241573"/>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0" y="3219190"/>
            <a:ext cx="6460490" cy="1216025"/>
          </a:xfrm>
          <a:custGeom>
            <a:avLst/>
            <a:gdLst/>
            <a:ahLst/>
            <a:cxnLst/>
            <a:rect l="l" t="t" r="r" b="b"/>
            <a:pathLst>
              <a:path w="6460490" h="1216025">
                <a:moveTo>
                  <a:pt x="6460299" y="0"/>
                </a:moveTo>
                <a:lnTo>
                  <a:pt x="0" y="0"/>
                </a:lnTo>
                <a:lnTo>
                  <a:pt x="0" y="1215796"/>
                </a:lnTo>
                <a:lnTo>
                  <a:pt x="5504840" y="1211910"/>
                </a:lnTo>
                <a:lnTo>
                  <a:pt x="6460299" y="0"/>
                </a:lnTo>
                <a:close/>
              </a:path>
            </a:pathLst>
          </a:custGeom>
          <a:solidFill>
            <a:srgbClr val="104B86"/>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5" name="Freeform: Shape 14">
            <a:extLst>
              <a:ext uri="{FF2B5EF4-FFF2-40B4-BE49-F238E27FC236}">
                <a16:creationId xmlns:a16="http://schemas.microsoft.com/office/drawing/2014/main" id="{698AEEA5-5D7D-4611-9534-5967088C4801}"/>
              </a:ext>
            </a:extLst>
          </p:cNvPr>
          <p:cNvSpPr/>
          <p:nvPr userDrawn="1"/>
        </p:nvSpPr>
        <p:spPr>
          <a:xfrm>
            <a:off x="11782294" y="3913353"/>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104B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A1B5B3C-0E4B-4CEC-9D02-8DDDA4CCDE70}"/>
              </a:ext>
            </a:extLst>
          </p:cNvPr>
          <p:cNvSpPr/>
          <p:nvPr userDrawn="1"/>
        </p:nvSpPr>
        <p:spPr>
          <a:xfrm>
            <a:off x="5642201" y="3219190"/>
            <a:ext cx="6549495" cy="1216152"/>
          </a:xfrm>
          <a:custGeom>
            <a:avLst/>
            <a:gdLst>
              <a:gd name="connsiteX0" fmla="*/ 954801 w 6549495"/>
              <a:gd name="connsiteY0" fmla="*/ 0 h 1216152"/>
              <a:gd name="connsiteX1" fmla="*/ 3001499 w 6549495"/>
              <a:gd name="connsiteY1" fmla="*/ 0 h 1216152"/>
              <a:gd name="connsiteX2" fmla="*/ 3347687 w 6549495"/>
              <a:gd name="connsiteY2" fmla="*/ 0 h 1216152"/>
              <a:gd name="connsiteX3" fmla="*/ 5048197 w 6549495"/>
              <a:gd name="connsiteY3" fmla="*/ 0 h 1216152"/>
              <a:gd name="connsiteX4" fmla="*/ 5268954 w 6549495"/>
              <a:gd name="connsiteY4" fmla="*/ 0 h 1216152"/>
              <a:gd name="connsiteX5" fmla="*/ 6549495 w 6549495"/>
              <a:gd name="connsiteY5" fmla="*/ 0 h 1216152"/>
              <a:gd name="connsiteX6" fmla="*/ 6549495 w 6549495"/>
              <a:gd name="connsiteY6" fmla="*/ 315120 h 1216152"/>
              <a:gd name="connsiteX7" fmla="*/ 6549495 w 6549495"/>
              <a:gd name="connsiteY7" fmla="*/ 580831 h 1216152"/>
              <a:gd name="connsiteX8" fmla="*/ 6549495 w 6549495"/>
              <a:gd name="connsiteY8" fmla="*/ 584297 h 1216152"/>
              <a:gd name="connsiteX9" fmla="*/ 6053425 w 6549495"/>
              <a:gd name="connsiteY9" fmla="*/ 1216152 h 1216152"/>
              <a:gd name="connsiteX10" fmla="*/ 6050704 w 6549495"/>
              <a:gd name="connsiteY10" fmla="*/ 1216152 h 1216152"/>
              <a:gd name="connsiteX11" fmla="*/ 5608001 w 6549495"/>
              <a:gd name="connsiteY11" fmla="*/ 1216152 h 1216152"/>
              <a:gd name="connsiteX12" fmla="*/ 4314153 w 6549495"/>
              <a:gd name="connsiteY12" fmla="*/ 1216152 h 1216152"/>
              <a:gd name="connsiteX13" fmla="*/ 4093396 w 6549495"/>
              <a:gd name="connsiteY13" fmla="*/ 1216152 h 1216152"/>
              <a:gd name="connsiteX14" fmla="*/ 2392886 w 6549495"/>
              <a:gd name="connsiteY14" fmla="*/ 1216152 h 1216152"/>
              <a:gd name="connsiteX15" fmla="*/ 2046698 w 6549495"/>
              <a:gd name="connsiteY15" fmla="*/ 1216152 h 1216152"/>
              <a:gd name="connsiteX16" fmla="*/ 0 w 6549495"/>
              <a:gd name="connsiteY16" fmla="*/ 1216152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9495" h="1216152">
                <a:moveTo>
                  <a:pt x="954801" y="0"/>
                </a:moveTo>
                <a:lnTo>
                  <a:pt x="3001499" y="0"/>
                </a:lnTo>
                <a:lnTo>
                  <a:pt x="3347687" y="0"/>
                </a:lnTo>
                <a:lnTo>
                  <a:pt x="5048197" y="0"/>
                </a:lnTo>
                <a:lnTo>
                  <a:pt x="5268954" y="0"/>
                </a:lnTo>
                <a:lnTo>
                  <a:pt x="6549495" y="0"/>
                </a:lnTo>
                <a:lnTo>
                  <a:pt x="6549495" y="315120"/>
                </a:lnTo>
                <a:lnTo>
                  <a:pt x="6549495" y="580831"/>
                </a:lnTo>
                <a:lnTo>
                  <a:pt x="6549495" y="584297"/>
                </a:lnTo>
                <a:lnTo>
                  <a:pt x="6053425" y="1216152"/>
                </a:lnTo>
                <a:lnTo>
                  <a:pt x="6050704" y="1216152"/>
                </a:lnTo>
                <a:lnTo>
                  <a:pt x="5608001" y="1216152"/>
                </a:lnTo>
                <a:lnTo>
                  <a:pt x="4314153" y="1216152"/>
                </a:lnTo>
                <a:lnTo>
                  <a:pt x="4093396" y="1216152"/>
                </a:lnTo>
                <a:lnTo>
                  <a:pt x="2392886" y="1216152"/>
                </a:lnTo>
                <a:lnTo>
                  <a:pt x="2046698" y="1216152"/>
                </a:lnTo>
                <a:lnTo>
                  <a:pt x="0" y="1216152"/>
                </a:lnTo>
                <a:close/>
              </a:path>
            </a:pathLst>
          </a:cu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633323" y="3299791"/>
            <a:ext cx="5191007" cy="1053548"/>
          </a:xfrm>
          <a:prstGeom prst="rect">
            <a:avLst/>
          </a:prstGeom>
        </p:spPr>
        <p:txBody>
          <a:bodyPr wrap="square" lIns="91440" tIns="0" rIns="0" bIns="0" anchor="ctr">
            <a:noAutofit/>
          </a:bodyPr>
          <a:lstStyle>
            <a:lvl1pPr>
              <a:defRPr sz="3200" b="0" i="0">
                <a:solidFill>
                  <a:schemeClr val="bg1"/>
                </a:solidFill>
                <a:latin typeface="Calibri Light"/>
                <a:cs typeface="Calibri Light"/>
              </a:defRPr>
            </a:lvl1pPr>
          </a:lstStyle>
          <a:p>
            <a:endParaRPr/>
          </a:p>
        </p:txBody>
      </p:sp>
      <p:sp>
        <p:nvSpPr>
          <p:cNvPr id="12" name="Subtitle 2">
            <a:extLst>
              <a:ext uri="{FF2B5EF4-FFF2-40B4-BE49-F238E27FC236}">
                <a16:creationId xmlns:a16="http://schemas.microsoft.com/office/drawing/2014/main" id="{84D694C3-80C8-4B53-B2C6-3F252DC5F0A8}"/>
              </a:ext>
            </a:extLst>
          </p:cNvPr>
          <p:cNvSpPr>
            <a:spLocks noGrp="1"/>
          </p:cNvSpPr>
          <p:nvPr>
            <p:ph type="subTitle" idx="1"/>
          </p:nvPr>
        </p:nvSpPr>
        <p:spPr>
          <a:xfrm>
            <a:off x="633323" y="4562061"/>
            <a:ext cx="5191007" cy="789291"/>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E7D815A9-7CBC-42E4-9C30-D987B4D9BF9E}"/>
              </a:ext>
            </a:extLst>
          </p:cNvPr>
          <p:cNvSpPr>
            <a:spLocks noGrp="1"/>
          </p:cNvSpPr>
          <p:nvPr>
            <p:ph type="ftr" sz="quarter" idx="10"/>
          </p:nvPr>
        </p:nvSpPr>
        <p:spPr/>
        <p:txBody>
          <a:bodyPr bIns="45720"/>
          <a:lstStyle/>
          <a:p>
            <a:r>
              <a:rPr lang="en-US"/>
              <a:t>Alutiiq, LLC</a:t>
            </a:r>
          </a:p>
        </p:txBody>
      </p:sp>
      <p:sp>
        <p:nvSpPr>
          <p:cNvPr id="22" name="object 18">
            <a:extLst>
              <a:ext uri="{FF2B5EF4-FFF2-40B4-BE49-F238E27FC236}">
                <a16:creationId xmlns:a16="http://schemas.microsoft.com/office/drawing/2014/main" id="{825C41B4-71F3-4259-B1CD-8056F381E7C8}"/>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13" name="Picture 12">
            <a:extLst>
              <a:ext uri="{FF2B5EF4-FFF2-40B4-BE49-F238E27FC236}">
                <a16:creationId xmlns:a16="http://schemas.microsoft.com/office/drawing/2014/main" id="{3E150B3D-3A0F-4F98-9B94-4A8699B98C30}"/>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Tree>
    <p:extLst>
      <p:ext uri="{BB962C8B-B14F-4D97-AF65-F5344CB8AC3E}">
        <p14:creationId xmlns:p14="http://schemas.microsoft.com/office/powerpoint/2010/main" val="257861765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s">
    <p:bg>
      <p:bgPr>
        <a:solidFill>
          <a:schemeClr val="bg1"/>
        </a:solidFill>
        <a:effectLst/>
      </p:bgPr>
    </p:bg>
    <p:spTree>
      <p:nvGrpSpPr>
        <p:cNvPr id="1" name=""/>
        <p:cNvGrpSpPr/>
        <p:nvPr/>
      </p:nvGrpSpPr>
      <p:grpSpPr>
        <a:xfrm>
          <a:off x="0" y="0"/>
          <a:ext cx="0" cy="0"/>
          <a:chOff x="0" y="0"/>
          <a:chExt cx="0" cy="0"/>
        </a:xfrm>
      </p:grpSpPr>
      <p:sp>
        <p:nvSpPr>
          <p:cNvPr id="27" name="bk object 17">
            <a:extLst>
              <a:ext uri="{FF2B5EF4-FFF2-40B4-BE49-F238E27FC236}">
                <a16:creationId xmlns:a16="http://schemas.microsoft.com/office/drawing/2014/main" id="{AD4C0A90-8D6F-40D7-A182-04F45DA2F950}"/>
              </a:ext>
            </a:extLst>
          </p:cNvPr>
          <p:cNvSpPr/>
          <p:nvPr userDrawn="1"/>
        </p:nvSpPr>
        <p:spPr>
          <a:xfrm>
            <a:off x="0" y="2176272"/>
            <a:ext cx="12191695" cy="324154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bk object 19">
            <a:extLst>
              <a:ext uri="{FF2B5EF4-FFF2-40B4-BE49-F238E27FC236}">
                <a16:creationId xmlns:a16="http://schemas.microsoft.com/office/drawing/2014/main" id="{A7D620C1-6311-4A6B-B3CD-3B7A894A2334}"/>
              </a:ext>
            </a:extLst>
          </p:cNvPr>
          <p:cNvSpPr/>
          <p:nvPr userDrawn="1"/>
        </p:nvSpPr>
        <p:spPr>
          <a:xfrm>
            <a:off x="0" y="3648455"/>
            <a:ext cx="6447790" cy="1216025"/>
          </a:xfrm>
          <a:custGeom>
            <a:avLst/>
            <a:gdLst/>
            <a:ahLst/>
            <a:cxnLst/>
            <a:rect l="l" t="t" r="r" b="b"/>
            <a:pathLst>
              <a:path w="6447790" h="1216025">
                <a:moveTo>
                  <a:pt x="6447604" y="0"/>
                </a:moveTo>
                <a:lnTo>
                  <a:pt x="0" y="0"/>
                </a:lnTo>
                <a:lnTo>
                  <a:pt x="0" y="1215791"/>
                </a:lnTo>
                <a:lnTo>
                  <a:pt x="5492132" y="1211910"/>
                </a:lnTo>
                <a:lnTo>
                  <a:pt x="6447604" y="0"/>
                </a:lnTo>
                <a:close/>
              </a:path>
            </a:pathLst>
          </a:custGeom>
          <a:solidFill>
            <a:srgbClr val="A2C6E2">
              <a:alpha val="25000"/>
            </a:srgbClr>
          </a:solidFill>
        </p:spPr>
        <p:txBody>
          <a:bodyPr wrap="square" lIns="0" tIns="0" rIns="0" bIns="0" rtlCol="0"/>
          <a:lstStyle/>
          <a:p>
            <a:endParaRPr/>
          </a:p>
        </p:txBody>
      </p:sp>
      <p:sp>
        <p:nvSpPr>
          <p:cNvPr id="16" name="bk object 16"/>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182857"/>
          </a:solidFill>
        </p:spPr>
        <p:txBody>
          <a:bodyPr wrap="square" lIns="0" tIns="0" rIns="0" bIns="0" rtlCol="0"/>
          <a:lstStyle/>
          <a:p>
            <a:endParaRPr/>
          </a:p>
        </p:txBody>
      </p:sp>
      <p:sp>
        <p:nvSpPr>
          <p:cNvPr id="29" name="Holder 2">
            <a:extLst>
              <a:ext uri="{FF2B5EF4-FFF2-40B4-BE49-F238E27FC236}">
                <a16:creationId xmlns:a16="http://schemas.microsoft.com/office/drawing/2014/main" id="{50A07D45-F982-4036-ABE7-BBA419F3BD82}"/>
              </a:ext>
            </a:extLst>
          </p:cNvPr>
          <p:cNvSpPr>
            <a:spLocks noGrp="1"/>
          </p:cNvSpPr>
          <p:nvPr>
            <p:ph type="title"/>
          </p:nvPr>
        </p:nvSpPr>
        <p:spPr>
          <a:xfrm>
            <a:off x="633323" y="2427760"/>
            <a:ext cx="6447791" cy="1216024"/>
          </a:xfrm>
          <a:prstGeom prst="rect">
            <a:avLst/>
          </a:prstGeom>
        </p:spPr>
        <p:txBody>
          <a:bodyPr wrap="square" lIns="91440" tIns="0" rIns="0" bIns="91440" anchor="b">
            <a:noAutofit/>
          </a:bodyPr>
          <a:lstStyle>
            <a:lvl1pPr>
              <a:defRPr sz="3200" b="0" i="0">
                <a:solidFill>
                  <a:schemeClr val="bg1"/>
                </a:solidFill>
                <a:latin typeface="Calibri Light"/>
                <a:cs typeface="Calibri Light"/>
              </a:defRPr>
            </a:lvl1pPr>
          </a:lstStyle>
          <a:p>
            <a:endParaRPr/>
          </a:p>
        </p:txBody>
      </p:sp>
      <p:pic>
        <p:nvPicPr>
          <p:cNvPr id="31" name="Picture 30" descr="Logo&#10;&#10;Description automatically generated">
            <a:extLst>
              <a:ext uri="{FF2B5EF4-FFF2-40B4-BE49-F238E27FC236}">
                <a16:creationId xmlns:a16="http://schemas.microsoft.com/office/drawing/2014/main" id="{16CA0A35-69F4-4DD0-969A-D46FF77B66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5" name="Freeform: Shape 14">
            <a:extLst>
              <a:ext uri="{FF2B5EF4-FFF2-40B4-BE49-F238E27FC236}">
                <a16:creationId xmlns:a16="http://schemas.microsoft.com/office/drawing/2014/main" id="{99E35731-DF95-428C-A6C6-D1AB77EB3797}"/>
              </a:ext>
            </a:extLst>
          </p:cNvPr>
          <p:cNvSpPr/>
          <p:nvPr userDrawn="1"/>
        </p:nvSpPr>
        <p:spPr>
          <a:xfrm>
            <a:off x="11781174" y="4343015"/>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A2C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ubtitle 2">
            <a:extLst>
              <a:ext uri="{FF2B5EF4-FFF2-40B4-BE49-F238E27FC236}">
                <a16:creationId xmlns:a16="http://schemas.microsoft.com/office/drawing/2014/main" id="{C7E75B35-F35E-4CC7-8A33-C2EE8CEA3475}"/>
              </a:ext>
            </a:extLst>
          </p:cNvPr>
          <p:cNvSpPr>
            <a:spLocks noGrp="1"/>
          </p:cNvSpPr>
          <p:nvPr>
            <p:ph type="subTitle" idx="1"/>
          </p:nvPr>
        </p:nvSpPr>
        <p:spPr>
          <a:xfrm>
            <a:off x="633323" y="3826565"/>
            <a:ext cx="4950511" cy="869794"/>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639E0EB0-A1B8-4E29-8F45-18E4D44C710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585195" y="3651500"/>
            <a:ext cx="2926334" cy="1213209"/>
          </a:xfrm>
          <a:prstGeom prst="parallelogram">
            <a:avLst>
              <a:gd name="adj" fmla="val 79011"/>
            </a:avLst>
          </a:prstGeom>
        </p:spPr>
      </p:pic>
      <p:pic>
        <p:nvPicPr>
          <p:cNvPr id="14" name="Picture 13">
            <a:extLst>
              <a:ext uri="{FF2B5EF4-FFF2-40B4-BE49-F238E27FC236}">
                <a16:creationId xmlns:a16="http://schemas.microsoft.com/office/drawing/2014/main" id="{58FCE5AE-351B-45DC-A98C-E453E0A5ED1B}"/>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7637278" y="3651500"/>
            <a:ext cx="2926334" cy="1213209"/>
          </a:xfrm>
          <a:prstGeom prst="parallelogram">
            <a:avLst>
              <a:gd name="adj" fmla="val 79011"/>
            </a:avLst>
          </a:prstGeom>
        </p:spPr>
      </p:pic>
      <p:pic>
        <p:nvPicPr>
          <p:cNvPr id="17" name="Picture 16">
            <a:extLst>
              <a:ext uri="{FF2B5EF4-FFF2-40B4-BE49-F238E27FC236}">
                <a16:creationId xmlns:a16="http://schemas.microsoft.com/office/drawing/2014/main" id="{A1EA051C-8015-47C9-92EF-6551459B514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r="-4597"/>
          <a:stretch/>
        </p:blipFill>
        <p:spPr>
          <a:xfrm>
            <a:off x="9710627" y="3651500"/>
            <a:ext cx="2926334" cy="1213209"/>
          </a:xfrm>
          <a:prstGeom prst="parallelogram">
            <a:avLst>
              <a:gd name="adj" fmla="val 79011"/>
            </a:avLst>
          </a:prstGeom>
        </p:spPr>
      </p:pic>
      <p:sp>
        <p:nvSpPr>
          <p:cNvPr id="3" name="Footer Placeholder 2">
            <a:extLst>
              <a:ext uri="{FF2B5EF4-FFF2-40B4-BE49-F238E27FC236}">
                <a16:creationId xmlns:a16="http://schemas.microsoft.com/office/drawing/2014/main" id="{154E2BC8-555C-4C0F-B652-DC6207C2FA52}"/>
              </a:ext>
            </a:extLst>
          </p:cNvPr>
          <p:cNvSpPr>
            <a:spLocks noGrp="1"/>
          </p:cNvSpPr>
          <p:nvPr>
            <p:ph type="ftr" sz="quarter" idx="11"/>
          </p:nvPr>
        </p:nvSpPr>
        <p:spPr/>
        <p:txBody>
          <a:bodyPr bIns="45720"/>
          <a:lstStyle/>
          <a:p>
            <a:r>
              <a:rPr lang="en-US"/>
              <a:t>Alutiiq, LLC</a:t>
            </a:r>
          </a:p>
        </p:txBody>
      </p:sp>
      <p:sp>
        <p:nvSpPr>
          <p:cNvPr id="20" name="object 18">
            <a:extLst>
              <a:ext uri="{FF2B5EF4-FFF2-40B4-BE49-F238E27FC236}">
                <a16:creationId xmlns:a16="http://schemas.microsoft.com/office/drawing/2014/main" id="{3B78A625-D977-490B-BAB8-AE2AF448AA7D}"/>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18" name="Picture 17">
            <a:extLst>
              <a:ext uri="{FF2B5EF4-FFF2-40B4-BE49-F238E27FC236}">
                <a16:creationId xmlns:a16="http://schemas.microsoft.com/office/drawing/2014/main" id="{FBFB772B-341E-4C84-BC45-986F3D939821}"/>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Tree>
    <p:extLst>
      <p:ext uri="{BB962C8B-B14F-4D97-AF65-F5344CB8AC3E}">
        <p14:creationId xmlns:p14="http://schemas.microsoft.com/office/powerpoint/2010/main" val="387908630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s 2">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004F7D"/>
          </a:solidFill>
        </p:spPr>
        <p:txBody>
          <a:bodyPr wrap="square" lIns="0" tIns="0" rIns="0" bIns="0" rtlCol="0"/>
          <a:lstStyle/>
          <a:p>
            <a:endParaRPr/>
          </a:p>
        </p:txBody>
      </p:sp>
      <p:sp>
        <p:nvSpPr>
          <p:cNvPr id="18" name="bk object 18"/>
          <p:cNvSpPr/>
          <p:nvPr/>
        </p:nvSpPr>
        <p:spPr>
          <a:xfrm>
            <a:off x="0" y="2176259"/>
            <a:ext cx="12191695" cy="3241573"/>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0" y="3219190"/>
            <a:ext cx="6460490" cy="1216025"/>
          </a:xfrm>
          <a:custGeom>
            <a:avLst/>
            <a:gdLst/>
            <a:ahLst/>
            <a:cxnLst/>
            <a:rect l="l" t="t" r="r" b="b"/>
            <a:pathLst>
              <a:path w="6460490" h="1216025">
                <a:moveTo>
                  <a:pt x="6460299" y="0"/>
                </a:moveTo>
                <a:lnTo>
                  <a:pt x="0" y="0"/>
                </a:lnTo>
                <a:lnTo>
                  <a:pt x="0" y="1215796"/>
                </a:lnTo>
                <a:lnTo>
                  <a:pt x="5504840" y="1211910"/>
                </a:lnTo>
                <a:lnTo>
                  <a:pt x="6460299" y="0"/>
                </a:lnTo>
                <a:close/>
              </a:path>
            </a:pathLst>
          </a:custGeom>
          <a:solidFill>
            <a:srgbClr val="104B86"/>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5" name="Freeform: Shape 14">
            <a:extLst>
              <a:ext uri="{FF2B5EF4-FFF2-40B4-BE49-F238E27FC236}">
                <a16:creationId xmlns:a16="http://schemas.microsoft.com/office/drawing/2014/main" id="{698AEEA5-5D7D-4611-9534-5967088C4801}"/>
              </a:ext>
            </a:extLst>
          </p:cNvPr>
          <p:cNvSpPr/>
          <p:nvPr userDrawn="1"/>
        </p:nvSpPr>
        <p:spPr>
          <a:xfrm>
            <a:off x="11782294" y="3913353"/>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104B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633323" y="3299791"/>
            <a:ext cx="5191007" cy="1053548"/>
          </a:xfrm>
          <a:prstGeom prst="rect">
            <a:avLst/>
          </a:prstGeom>
        </p:spPr>
        <p:txBody>
          <a:bodyPr wrap="square" lIns="91440" tIns="0" rIns="0" bIns="0" anchor="ctr">
            <a:noAutofit/>
          </a:bodyPr>
          <a:lstStyle>
            <a:lvl1pPr>
              <a:defRPr sz="3200" b="0" i="0">
                <a:solidFill>
                  <a:schemeClr val="bg1"/>
                </a:solidFill>
                <a:latin typeface="Calibri Light"/>
                <a:cs typeface="Calibri Light"/>
              </a:defRPr>
            </a:lvl1pPr>
          </a:lstStyle>
          <a:p>
            <a:endParaRPr/>
          </a:p>
        </p:txBody>
      </p:sp>
      <p:sp>
        <p:nvSpPr>
          <p:cNvPr id="12" name="Subtitle 2">
            <a:extLst>
              <a:ext uri="{FF2B5EF4-FFF2-40B4-BE49-F238E27FC236}">
                <a16:creationId xmlns:a16="http://schemas.microsoft.com/office/drawing/2014/main" id="{0C3541C2-00CB-4D26-AA34-6201BDC2E856}"/>
              </a:ext>
            </a:extLst>
          </p:cNvPr>
          <p:cNvSpPr>
            <a:spLocks noGrp="1"/>
          </p:cNvSpPr>
          <p:nvPr>
            <p:ph type="subTitle" idx="1"/>
          </p:nvPr>
        </p:nvSpPr>
        <p:spPr>
          <a:xfrm>
            <a:off x="633323" y="4562061"/>
            <a:ext cx="5191007" cy="789291"/>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950C2A4B-EECA-4208-9564-367FD16ED18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06461" y="3221608"/>
            <a:ext cx="2926334" cy="1213209"/>
          </a:xfrm>
          <a:prstGeom prst="parallelogram">
            <a:avLst>
              <a:gd name="adj" fmla="val 79011"/>
            </a:avLst>
          </a:prstGeom>
        </p:spPr>
      </p:pic>
      <p:pic>
        <p:nvPicPr>
          <p:cNvPr id="20" name="Picture 19">
            <a:extLst>
              <a:ext uri="{FF2B5EF4-FFF2-40B4-BE49-F238E27FC236}">
                <a16:creationId xmlns:a16="http://schemas.microsoft.com/office/drawing/2014/main" id="{55F18C9E-C943-44C5-9BC2-10D44808BD3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7669177" y="3221608"/>
            <a:ext cx="2926334" cy="1213209"/>
          </a:xfrm>
          <a:prstGeom prst="parallelogram">
            <a:avLst>
              <a:gd name="adj" fmla="val 79011"/>
            </a:avLst>
          </a:prstGeom>
        </p:spPr>
      </p:pic>
      <p:pic>
        <p:nvPicPr>
          <p:cNvPr id="22" name="Picture 21">
            <a:extLst>
              <a:ext uri="{FF2B5EF4-FFF2-40B4-BE49-F238E27FC236}">
                <a16:creationId xmlns:a16="http://schemas.microsoft.com/office/drawing/2014/main" id="{EA4917DF-8172-428F-BCB5-7DA11EF595E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r="-5344"/>
          <a:stretch/>
        </p:blipFill>
        <p:spPr>
          <a:xfrm>
            <a:off x="9731893" y="3221608"/>
            <a:ext cx="2926334" cy="1213209"/>
          </a:xfrm>
          <a:prstGeom prst="parallelogram">
            <a:avLst>
              <a:gd name="adj" fmla="val 79011"/>
            </a:avLst>
          </a:prstGeom>
        </p:spPr>
      </p:pic>
      <p:sp>
        <p:nvSpPr>
          <p:cNvPr id="2" name="Footer Placeholder 1">
            <a:extLst>
              <a:ext uri="{FF2B5EF4-FFF2-40B4-BE49-F238E27FC236}">
                <a16:creationId xmlns:a16="http://schemas.microsoft.com/office/drawing/2014/main" id="{6E4F47F9-5500-4D13-B9E9-D83A2D9B076A}"/>
              </a:ext>
            </a:extLst>
          </p:cNvPr>
          <p:cNvSpPr>
            <a:spLocks noGrp="1"/>
          </p:cNvSpPr>
          <p:nvPr>
            <p:ph type="ftr" sz="quarter" idx="10"/>
          </p:nvPr>
        </p:nvSpPr>
        <p:spPr/>
        <p:txBody>
          <a:bodyPr bIns="45720"/>
          <a:lstStyle/>
          <a:p>
            <a:r>
              <a:rPr lang="en-US"/>
              <a:t>Alutiiq, LLC</a:t>
            </a:r>
          </a:p>
        </p:txBody>
      </p:sp>
      <p:sp>
        <p:nvSpPr>
          <p:cNvPr id="25" name="object 18">
            <a:extLst>
              <a:ext uri="{FF2B5EF4-FFF2-40B4-BE49-F238E27FC236}">
                <a16:creationId xmlns:a16="http://schemas.microsoft.com/office/drawing/2014/main" id="{58DE84CF-9662-4EEF-BC62-8ED0B533EF48}"/>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23" name="Picture 22">
            <a:extLst>
              <a:ext uri="{FF2B5EF4-FFF2-40B4-BE49-F238E27FC236}">
                <a16:creationId xmlns:a16="http://schemas.microsoft.com/office/drawing/2014/main" id="{2273ED5F-2F35-434C-B9C1-6993E1DE85A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Tree>
    <p:extLst>
      <p:ext uri="{BB962C8B-B14F-4D97-AF65-F5344CB8AC3E}">
        <p14:creationId xmlns:p14="http://schemas.microsoft.com/office/powerpoint/2010/main" val="205704074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 name="Title 1"/>
          <p:cNvSpPr>
            <a:spLocks noGrp="1"/>
          </p:cNvSpPr>
          <p:nvPr>
            <p:ph type="title"/>
          </p:nvPr>
        </p:nvSpPr>
        <p:spPr>
          <a:xfrm>
            <a:off x="525780" y="365125"/>
            <a:ext cx="8877300" cy="1325563"/>
          </a:xfrm>
        </p:spPr>
        <p:txBody>
          <a:bodyPr/>
          <a:lstStyle>
            <a:lvl1pPr>
              <a:defRPr b="1">
                <a:solidFill>
                  <a:schemeClr val="tx1"/>
                </a:solidFill>
              </a:defRPr>
            </a:lvl1pPr>
          </a:lstStyle>
          <a:p>
            <a:r>
              <a:rPr lang="en-US"/>
              <a:t>Click to edit Master title style</a:t>
            </a:r>
          </a:p>
        </p:txBody>
      </p:sp>
      <p:sp useBgFill="1">
        <p:nvSpPr>
          <p:cNvPr id="3" name="Content Placeholder 2"/>
          <p:cNvSpPr>
            <a:spLocks noGrp="1"/>
          </p:cNvSpPr>
          <p:nvPr>
            <p:ph idx="1"/>
          </p:nvPr>
        </p:nvSpPr>
        <p:spPr>
          <a:xfrm>
            <a:off x="525780" y="1825625"/>
            <a:ext cx="8877300" cy="4667250"/>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69067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Blue Option">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EA712C9-5773-42D9-92CA-09DE2CD0D403}"/>
              </a:ext>
            </a:extLst>
          </p:cNvPr>
          <p:cNvSpPr/>
          <p:nvPr userDrawn="1"/>
        </p:nvSpPr>
        <p:spPr>
          <a:xfrm>
            <a:off x="419099" y="1019175"/>
            <a:ext cx="11353801" cy="5086350"/>
          </a:xfrm>
          <a:custGeom>
            <a:avLst/>
            <a:gdLst/>
            <a:ahLst/>
            <a:cxnLst/>
            <a:rect l="l" t="t" r="r" b="b"/>
            <a:pathLst>
              <a:path w="11326495" h="5066030">
                <a:moveTo>
                  <a:pt x="0" y="5065776"/>
                </a:moveTo>
                <a:lnTo>
                  <a:pt x="11326215" y="5065776"/>
                </a:lnTo>
                <a:lnTo>
                  <a:pt x="11326215" y="0"/>
                </a:lnTo>
                <a:lnTo>
                  <a:pt x="0" y="0"/>
                </a:lnTo>
                <a:lnTo>
                  <a:pt x="0" y="5065776"/>
                </a:lnTo>
                <a:close/>
              </a:path>
            </a:pathLst>
          </a:custGeom>
          <a:solidFill>
            <a:srgbClr val="F8FAFD"/>
          </a:solidFill>
        </p:spPr>
        <p:txBody>
          <a:bodyPr wrap="square" lIns="0" tIns="0" rIns="0" bIns="0" rtlCol="0"/>
          <a:lstStyle/>
          <a:p>
            <a:endParaRPr/>
          </a:p>
        </p:txBody>
      </p:sp>
      <p:sp>
        <p:nvSpPr>
          <p:cNvPr id="2" name="Holder 2"/>
          <p:cNvSpPr>
            <a:spLocks noGrp="1"/>
          </p:cNvSpPr>
          <p:nvPr>
            <p:ph type="ctrTitle"/>
          </p:nvPr>
        </p:nvSpPr>
        <p:spPr>
          <a:xfrm>
            <a:off x="444500" y="130939"/>
            <a:ext cx="9571697" cy="723826"/>
          </a:xfrm>
          <a:prstGeom prst="rect">
            <a:avLst/>
          </a:prstGeom>
        </p:spPr>
        <p:txBody>
          <a:bodyPr wrap="square" lIns="0" tIns="0" rIns="0" bIns="0">
            <a:noAutofit/>
          </a:bodyPr>
          <a:lstStyle>
            <a:lvl1pPr>
              <a:defRPr/>
            </a:lvl1pPr>
          </a:lstStyle>
          <a:p>
            <a:endParaRPr/>
          </a:p>
        </p:txBody>
      </p:sp>
      <p:sp>
        <p:nvSpPr>
          <p:cNvPr id="9" name="Holder 3">
            <a:extLst>
              <a:ext uri="{FF2B5EF4-FFF2-40B4-BE49-F238E27FC236}">
                <a16:creationId xmlns:a16="http://schemas.microsoft.com/office/drawing/2014/main" id="{090AF3A9-57FA-49CC-91C9-A47C0EF3E5B7}"/>
              </a:ext>
            </a:extLst>
          </p:cNvPr>
          <p:cNvSpPr>
            <a:spLocks noGrp="1"/>
          </p:cNvSpPr>
          <p:nvPr>
            <p:ph type="body" idx="1"/>
          </p:nvPr>
        </p:nvSpPr>
        <p:spPr>
          <a:xfrm>
            <a:off x="561975" y="1143000"/>
            <a:ext cx="11147169" cy="4924674"/>
          </a:xfrm>
        </p:spPr>
        <p:txBody>
          <a:bodyPr lIns="0" tIns="0" rIns="0" bIns="0"/>
          <a:lstStyle>
            <a:lvl1pPr>
              <a:defRPr>
                <a:solidFill>
                  <a:schemeClr val="tx2"/>
                </a:solidFill>
              </a:defRPr>
            </a:lvl1pPr>
          </a:lstStyle>
          <a:p>
            <a:endParaRPr/>
          </a:p>
        </p:txBody>
      </p:sp>
      <p:sp>
        <p:nvSpPr>
          <p:cNvPr id="3" name="Footer Placeholder 2">
            <a:extLst>
              <a:ext uri="{FF2B5EF4-FFF2-40B4-BE49-F238E27FC236}">
                <a16:creationId xmlns:a16="http://schemas.microsoft.com/office/drawing/2014/main" id="{26EC16B7-C99B-401D-A1A0-44DA401AE6CF}"/>
              </a:ext>
            </a:extLst>
          </p:cNvPr>
          <p:cNvSpPr>
            <a:spLocks noGrp="1"/>
          </p:cNvSpPr>
          <p:nvPr>
            <p:ph type="ftr" sz="quarter" idx="10"/>
          </p:nvPr>
        </p:nvSpPr>
        <p:spPr/>
        <p:txBody>
          <a:bodyPr bIns="45720"/>
          <a:lstStyle/>
          <a:p>
            <a:r>
              <a:rPr lang="en-US"/>
              <a:t>Alutiiq, LLC</a:t>
            </a:r>
          </a:p>
        </p:txBody>
      </p:sp>
      <p:sp>
        <p:nvSpPr>
          <p:cNvPr id="12" name="Slide Number Placeholder 4">
            <a:extLst>
              <a:ext uri="{FF2B5EF4-FFF2-40B4-BE49-F238E27FC236}">
                <a16:creationId xmlns:a16="http://schemas.microsoft.com/office/drawing/2014/main" id="{2F24F3AE-2F95-4B53-B287-216362DDE3BD}"/>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417724140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ustom Image Coll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D80EEBC-67BC-407A-98DF-90FD535BE30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8809" y="6247287"/>
            <a:ext cx="5789224" cy="496879"/>
          </a:xfrm>
          <a:prstGeom prst="rect">
            <a:avLst/>
          </a:prstGeom>
        </p:spPr>
      </p:pic>
      <p:sp>
        <p:nvSpPr>
          <p:cNvPr id="3" name="Rectangle 2">
            <a:extLst>
              <a:ext uri="{FF2B5EF4-FFF2-40B4-BE49-F238E27FC236}">
                <a16:creationId xmlns:a16="http://schemas.microsoft.com/office/drawing/2014/main" id="{95B63689-D796-4BAD-8895-F9BD680705FE}"/>
              </a:ext>
            </a:extLst>
          </p:cNvPr>
          <p:cNvSpPr/>
          <p:nvPr userDrawn="1"/>
        </p:nvSpPr>
        <p:spPr>
          <a:xfrm>
            <a:off x="6922600" y="0"/>
            <a:ext cx="5269399" cy="6012644"/>
          </a:xfrm>
          <a:prstGeom prst="rect">
            <a:avLst/>
          </a:prstGeom>
          <a:gradFill flip="none" rotWithShape="1">
            <a:gsLst>
              <a:gs pos="23000">
                <a:schemeClr val="bg1">
                  <a:alpha val="96000"/>
                </a:schemeClr>
              </a:gs>
              <a:gs pos="67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8" name="Picture 7" descr="Logo&#10;&#10;Description automatically generated">
            <a:extLst>
              <a:ext uri="{FF2B5EF4-FFF2-40B4-BE49-F238E27FC236}">
                <a16:creationId xmlns:a16="http://schemas.microsoft.com/office/drawing/2014/main" id="{26C0673A-8669-4EFE-806D-43BB56C026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33048" y="246663"/>
            <a:ext cx="876097" cy="485223"/>
          </a:xfrm>
          <a:prstGeom prst="rect">
            <a:avLst/>
          </a:prstGeom>
        </p:spPr>
      </p:pic>
      <p:sp>
        <p:nvSpPr>
          <p:cNvPr id="2" name="Holder 2"/>
          <p:cNvSpPr>
            <a:spLocks noGrp="1"/>
          </p:cNvSpPr>
          <p:nvPr>
            <p:ph type="ctrTitle"/>
          </p:nvPr>
        </p:nvSpPr>
        <p:spPr>
          <a:xfrm>
            <a:off x="444500" y="130940"/>
            <a:ext cx="9571697" cy="684598"/>
          </a:xfrm>
          <a:prstGeom prst="rect">
            <a:avLst/>
          </a:prstGeom>
        </p:spPr>
        <p:txBody>
          <a:bodyPr wrap="square" lIns="0" tIns="0" rIns="0" bIns="0">
            <a:noAutofit/>
          </a:bodyPr>
          <a:lstStyle>
            <a:lvl1pPr>
              <a:defRPr>
                <a:solidFill>
                  <a:schemeClr val="bg1"/>
                </a:solidFill>
              </a:defRPr>
            </a:lvl1pPr>
          </a:lstStyle>
          <a:p>
            <a:endParaRPr/>
          </a:p>
        </p:txBody>
      </p:sp>
      <p:grpSp>
        <p:nvGrpSpPr>
          <p:cNvPr id="4" name="Group 3">
            <a:extLst>
              <a:ext uri="{FF2B5EF4-FFF2-40B4-BE49-F238E27FC236}">
                <a16:creationId xmlns:a16="http://schemas.microsoft.com/office/drawing/2014/main" id="{5C4EF133-CC16-45A8-B5C7-6BD189205E9C}"/>
              </a:ext>
            </a:extLst>
          </p:cNvPr>
          <p:cNvGrpSpPr>
            <a:grpSpLocks noChangeAspect="1"/>
          </p:cNvGrpSpPr>
          <p:nvPr userDrawn="1"/>
        </p:nvGrpSpPr>
        <p:grpSpPr>
          <a:xfrm>
            <a:off x="-2103120" y="845358"/>
            <a:ext cx="16353838" cy="5343101"/>
            <a:chOff x="-2207522" y="845355"/>
            <a:chExt cx="16573147" cy="5414756"/>
          </a:xfrm>
        </p:grpSpPr>
        <p:pic>
          <p:nvPicPr>
            <p:cNvPr id="15" name="Picture 14">
              <a:extLst>
                <a:ext uri="{FF2B5EF4-FFF2-40B4-BE49-F238E27FC236}">
                  <a16:creationId xmlns:a16="http://schemas.microsoft.com/office/drawing/2014/main" id="{90FC0175-65E2-4CA6-BDE6-DD55562D745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403771" y="845355"/>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ED14104-79D2-42DD-BAEC-E38AC2040BA2}"/>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9267203" y="267962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14C77B0-701E-43D5-A1D1-588E4AA8E91B}"/>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r="-10588"/>
            <a:stretch/>
          </p:blipFill>
          <p:spPr>
            <a:xfrm>
              <a:off x="10091201" y="451389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91231E8D-DEFD-4F94-9BBE-52E7DD8FB4F5}"/>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866674" y="845355"/>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FA7F1B4-ECE0-4F17-BC68-82E5E7E18834}"/>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6554104" y="451389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3C5E65A5-E102-44FF-B6D0-FAE353AFB74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329576" y="845355"/>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804A92D7-FCE7-483A-9452-9C9A72F0A9A1}"/>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2193008" y="267962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BE8D1AFE-BCC6-4360-BFC3-384FB3C33C7A}"/>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r="-392"/>
            <a:stretch/>
          </p:blipFill>
          <p:spPr>
            <a:xfrm>
              <a:off x="3017006" y="451389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FDB3DCF4-51F1-47D3-9AFB-7C4394F0C1E0}"/>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r="-218"/>
            <a:stretch/>
          </p:blipFill>
          <p:spPr>
            <a:xfrm>
              <a:off x="-2207522" y="845355"/>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03738710-C5C6-4A27-847B-BE53915F2D59}"/>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l="-5519"/>
            <a:stretch/>
          </p:blipFill>
          <p:spPr>
            <a:xfrm>
              <a:off x="-1344090" y="267962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C8DFE48D-49E0-431A-B3D8-C8B464905099}"/>
                </a:ext>
              </a:extLst>
            </p:cNvPr>
            <p:cNvPicPr>
              <a:picLocks noChangeAspect="1"/>
            </p:cNvPicPr>
            <p:nvPr userDrawn="1"/>
          </p:nvPicPr>
          <p:blipFill>
            <a:blip r:embed="rId15" cstate="print">
              <a:extLst>
                <a:ext uri="{28A0092B-C50C-407E-A947-70E740481C1C}">
                  <a14:useLocalDpi xmlns:a14="http://schemas.microsoft.com/office/drawing/2010/main"/>
                </a:ext>
              </a:extLst>
            </a:blip>
            <a:srcRect/>
            <a:stretch/>
          </p:blipFill>
          <p:spPr>
            <a:xfrm>
              <a:off x="-520092" y="451389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D1515496-D27C-4D61-86B8-F3B36A50E36D}"/>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5730106" y="2679626"/>
              <a:ext cx="4274424" cy="1746215"/>
            </a:xfrm>
            <a:custGeom>
              <a:avLst/>
              <a:gdLst>
                <a:gd name="connsiteX0" fmla="*/ 0 w 4369979"/>
                <a:gd name="connsiteY0" fmla="*/ 0 h 1811240"/>
                <a:gd name="connsiteX1" fmla="*/ 3519040 w 4369979"/>
                <a:gd name="connsiteY1" fmla="*/ 0 h 1811240"/>
                <a:gd name="connsiteX2" fmla="*/ 4369979 w 4369979"/>
                <a:gd name="connsiteY2" fmla="*/ 1811240 h 1811240"/>
                <a:gd name="connsiteX3" fmla="*/ 850939 w 4369979"/>
                <a:gd name="connsiteY3" fmla="*/ 1811240 h 1811240"/>
              </a:gdLst>
              <a:ahLst/>
              <a:cxnLst>
                <a:cxn ang="0">
                  <a:pos x="connsiteX0" y="connsiteY0"/>
                </a:cxn>
                <a:cxn ang="0">
                  <a:pos x="connsiteX1" y="connsiteY1"/>
                </a:cxn>
                <a:cxn ang="0">
                  <a:pos x="connsiteX2" y="connsiteY2"/>
                </a:cxn>
                <a:cxn ang="0">
                  <a:pos x="connsiteX3" y="connsiteY3"/>
                </a:cxn>
              </a:cxnLst>
              <a:rect l="l" t="t" r="r" b="b"/>
              <a:pathLst>
                <a:path w="4369979" h="1811240">
                  <a:moveTo>
                    <a:pt x="0" y="0"/>
                  </a:moveTo>
                  <a:lnTo>
                    <a:pt x="3519040" y="0"/>
                  </a:lnTo>
                  <a:lnTo>
                    <a:pt x="4369979" y="1811240"/>
                  </a:lnTo>
                  <a:lnTo>
                    <a:pt x="850939" y="1811240"/>
                  </a:lnTo>
                  <a:close/>
                </a:path>
              </a:pathLst>
            </a:custGeom>
            <a:solidFill>
              <a:srgbClr val="5E6874"/>
            </a:solidFill>
            <a:effectLst>
              <a:outerShdw blurRad="50800" dist="38100" dir="2700000" algn="tl" rotWithShape="0">
                <a:prstClr val="black">
                  <a:alpha val="40000"/>
                </a:prstClr>
              </a:outerShdw>
            </a:effectLst>
          </p:spPr>
        </p:pic>
        <p:sp>
          <p:nvSpPr>
            <p:cNvPr id="5" name="Isosceles Triangle 4">
              <a:extLst>
                <a:ext uri="{FF2B5EF4-FFF2-40B4-BE49-F238E27FC236}">
                  <a16:creationId xmlns:a16="http://schemas.microsoft.com/office/drawing/2014/main" id="{EC295B34-8B7A-452B-8136-561318FA8C55}"/>
                </a:ext>
              </a:extLst>
            </p:cNvPr>
            <p:cNvSpPr/>
            <p:nvPr userDrawn="1"/>
          </p:nvSpPr>
          <p:spPr>
            <a:xfrm>
              <a:off x="-327250" y="5648498"/>
              <a:ext cx="544484" cy="61161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 </a:t>
              </a:r>
            </a:p>
          </p:txBody>
        </p:sp>
        <p:sp>
          <p:nvSpPr>
            <p:cNvPr id="29" name="Isosceles Triangle 28">
              <a:extLst>
                <a:ext uri="{FF2B5EF4-FFF2-40B4-BE49-F238E27FC236}">
                  <a16:creationId xmlns:a16="http://schemas.microsoft.com/office/drawing/2014/main" id="{15DB20C6-13FD-4E5A-804D-6781DD2706D7}"/>
                </a:ext>
              </a:extLst>
            </p:cNvPr>
            <p:cNvSpPr/>
            <p:nvPr userDrawn="1"/>
          </p:nvSpPr>
          <p:spPr>
            <a:xfrm rot="10800000">
              <a:off x="11916308" y="845356"/>
              <a:ext cx="544484" cy="640591"/>
            </a:xfrm>
            <a:custGeom>
              <a:avLst/>
              <a:gdLst>
                <a:gd name="connsiteX0" fmla="*/ 0 w 544484"/>
                <a:gd name="connsiteY0" fmla="*/ 611613 h 611613"/>
                <a:gd name="connsiteX1" fmla="*/ 272242 w 544484"/>
                <a:gd name="connsiteY1" fmla="*/ 0 h 611613"/>
                <a:gd name="connsiteX2" fmla="*/ 544484 w 544484"/>
                <a:gd name="connsiteY2" fmla="*/ 611613 h 611613"/>
                <a:gd name="connsiteX3" fmla="*/ 0 w 544484"/>
                <a:gd name="connsiteY3" fmla="*/ 611613 h 611613"/>
                <a:gd name="connsiteX0" fmla="*/ 0 w 544484"/>
                <a:gd name="connsiteY0" fmla="*/ 624492 h 624492"/>
                <a:gd name="connsiteX1" fmla="*/ 236825 w 544484"/>
                <a:gd name="connsiteY1" fmla="*/ 0 h 624492"/>
                <a:gd name="connsiteX2" fmla="*/ 544484 w 544484"/>
                <a:gd name="connsiteY2" fmla="*/ 624492 h 624492"/>
                <a:gd name="connsiteX3" fmla="*/ 0 w 544484"/>
                <a:gd name="connsiteY3" fmla="*/ 624492 h 624492"/>
                <a:gd name="connsiteX0" fmla="*/ 0 w 544484"/>
                <a:gd name="connsiteY0" fmla="*/ 640591 h 640591"/>
                <a:gd name="connsiteX1" fmla="*/ 240045 w 544484"/>
                <a:gd name="connsiteY1" fmla="*/ 0 h 640591"/>
                <a:gd name="connsiteX2" fmla="*/ 544484 w 544484"/>
                <a:gd name="connsiteY2" fmla="*/ 640591 h 640591"/>
                <a:gd name="connsiteX3" fmla="*/ 0 w 544484"/>
                <a:gd name="connsiteY3" fmla="*/ 640591 h 640591"/>
              </a:gdLst>
              <a:ahLst/>
              <a:cxnLst>
                <a:cxn ang="0">
                  <a:pos x="connsiteX0" y="connsiteY0"/>
                </a:cxn>
                <a:cxn ang="0">
                  <a:pos x="connsiteX1" y="connsiteY1"/>
                </a:cxn>
                <a:cxn ang="0">
                  <a:pos x="connsiteX2" y="connsiteY2"/>
                </a:cxn>
                <a:cxn ang="0">
                  <a:pos x="connsiteX3" y="connsiteY3"/>
                </a:cxn>
              </a:cxnLst>
              <a:rect l="l" t="t" r="r" b="b"/>
              <a:pathLst>
                <a:path w="544484" h="640591">
                  <a:moveTo>
                    <a:pt x="0" y="640591"/>
                  </a:moveTo>
                  <a:lnTo>
                    <a:pt x="240045" y="0"/>
                  </a:lnTo>
                  <a:lnTo>
                    <a:pt x="544484" y="640591"/>
                  </a:lnTo>
                  <a:lnTo>
                    <a:pt x="0" y="64059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rPr>
                <a:t> </a:t>
              </a:r>
            </a:p>
          </p:txBody>
        </p:sp>
      </p:grpSp>
      <p:sp>
        <p:nvSpPr>
          <p:cNvPr id="31" name="Footer Placeholder 30">
            <a:extLst>
              <a:ext uri="{FF2B5EF4-FFF2-40B4-BE49-F238E27FC236}">
                <a16:creationId xmlns:a16="http://schemas.microsoft.com/office/drawing/2014/main" id="{34541950-D2D4-46CC-9BA3-E30C74A9409A}"/>
              </a:ext>
            </a:extLst>
          </p:cNvPr>
          <p:cNvSpPr>
            <a:spLocks noGrp="1"/>
          </p:cNvSpPr>
          <p:nvPr>
            <p:ph type="ftr" sz="quarter" idx="10"/>
          </p:nvPr>
        </p:nvSpPr>
        <p:spPr/>
        <p:txBody>
          <a:bodyPr bIns="45720"/>
          <a:lstStyle>
            <a:lvl1pPr>
              <a:defRPr>
                <a:solidFill>
                  <a:schemeClr val="accent3"/>
                </a:solidFill>
              </a:defRPr>
            </a:lvl1pPr>
          </a:lstStyle>
          <a:p>
            <a:r>
              <a:rPr lang="en-US"/>
              <a:t>Alutiiq, LLC</a:t>
            </a:r>
          </a:p>
        </p:txBody>
      </p:sp>
      <p:sp>
        <p:nvSpPr>
          <p:cNvPr id="33" name="object 18">
            <a:extLst>
              <a:ext uri="{FF2B5EF4-FFF2-40B4-BE49-F238E27FC236}">
                <a16:creationId xmlns:a16="http://schemas.microsoft.com/office/drawing/2014/main" id="{E2AC0770-F322-4031-9645-67067279FCEC}"/>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
        <p:nvSpPr>
          <p:cNvPr id="28" name="Slide Number Placeholder 4">
            <a:extLst>
              <a:ext uri="{FF2B5EF4-FFF2-40B4-BE49-F238E27FC236}">
                <a16:creationId xmlns:a16="http://schemas.microsoft.com/office/drawing/2014/main" id="{333A941C-D2AF-4964-96D9-4C74B2380F08}"/>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16990042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F910C3-6E7D-43BE-B513-6F020A32A7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8809" y="6247287"/>
            <a:ext cx="5789224" cy="496879"/>
          </a:xfrm>
          <a:prstGeom prst="rect">
            <a:avLst/>
          </a:prstGeom>
        </p:spPr>
      </p:pic>
      <p:sp>
        <p:nvSpPr>
          <p:cNvPr id="3" name="Rectangle 2">
            <a:extLst>
              <a:ext uri="{FF2B5EF4-FFF2-40B4-BE49-F238E27FC236}">
                <a16:creationId xmlns:a16="http://schemas.microsoft.com/office/drawing/2014/main" id="{95B63689-D796-4BAD-8895-F9BD680705FE}"/>
              </a:ext>
            </a:extLst>
          </p:cNvPr>
          <p:cNvSpPr/>
          <p:nvPr userDrawn="1"/>
        </p:nvSpPr>
        <p:spPr>
          <a:xfrm>
            <a:off x="6430618" y="0"/>
            <a:ext cx="5761382" cy="6012644"/>
          </a:xfrm>
          <a:prstGeom prst="rect">
            <a:avLst/>
          </a:prstGeom>
          <a:gradFill flip="none" rotWithShape="1">
            <a:gsLst>
              <a:gs pos="23000">
                <a:schemeClr val="bg1">
                  <a:alpha val="96000"/>
                </a:schemeClr>
              </a:gs>
              <a:gs pos="67000">
                <a:schemeClr val="bg1">
                  <a:alpha val="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8" name="Picture 7" descr="Logo&#10;&#10;Description automatically generated">
            <a:extLst>
              <a:ext uri="{FF2B5EF4-FFF2-40B4-BE49-F238E27FC236}">
                <a16:creationId xmlns:a16="http://schemas.microsoft.com/office/drawing/2014/main" id="{26C0673A-8669-4EFE-806D-43BB56C026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33048" y="246663"/>
            <a:ext cx="876097" cy="485223"/>
          </a:xfrm>
          <a:prstGeom prst="rect">
            <a:avLst/>
          </a:prstGeom>
        </p:spPr>
      </p:pic>
      <p:sp>
        <p:nvSpPr>
          <p:cNvPr id="2" name="Holder 2"/>
          <p:cNvSpPr>
            <a:spLocks noGrp="1"/>
          </p:cNvSpPr>
          <p:nvPr>
            <p:ph type="ctrTitle"/>
          </p:nvPr>
        </p:nvSpPr>
        <p:spPr>
          <a:xfrm>
            <a:off x="444500" y="130940"/>
            <a:ext cx="9571697" cy="684598"/>
          </a:xfrm>
          <a:prstGeom prst="rect">
            <a:avLst/>
          </a:prstGeom>
        </p:spPr>
        <p:txBody>
          <a:bodyPr wrap="square" lIns="0" tIns="0" rIns="0" bIns="0">
            <a:noAutofit/>
          </a:bodyPr>
          <a:lstStyle>
            <a:lvl1pPr>
              <a:defRPr>
                <a:solidFill>
                  <a:schemeClr val="bg1"/>
                </a:solidFill>
              </a:defRPr>
            </a:lvl1pPr>
          </a:lstStyle>
          <a:p>
            <a:endParaRPr/>
          </a:p>
        </p:txBody>
      </p:sp>
      <p:sp>
        <p:nvSpPr>
          <p:cNvPr id="31" name="Footer Placeholder 30">
            <a:extLst>
              <a:ext uri="{FF2B5EF4-FFF2-40B4-BE49-F238E27FC236}">
                <a16:creationId xmlns:a16="http://schemas.microsoft.com/office/drawing/2014/main" id="{34541950-D2D4-46CC-9BA3-E30C74A9409A}"/>
              </a:ext>
            </a:extLst>
          </p:cNvPr>
          <p:cNvSpPr>
            <a:spLocks noGrp="1"/>
          </p:cNvSpPr>
          <p:nvPr>
            <p:ph type="ftr" sz="quarter" idx="10"/>
          </p:nvPr>
        </p:nvSpPr>
        <p:spPr/>
        <p:txBody>
          <a:bodyPr bIns="45720"/>
          <a:lstStyle>
            <a:lvl1pPr>
              <a:defRPr>
                <a:solidFill>
                  <a:schemeClr val="accent3"/>
                </a:solidFill>
              </a:defRPr>
            </a:lvl1pPr>
          </a:lstStyle>
          <a:p>
            <a:r>
              <a:rPr lang="en-US"/>
              <a:t>Alutiiq, LLC</a:t>
            </a:r>
          </a:p>
        </p:txBody>
      </p:sp>
      <p:sp>
        <p:nvSpPr>
          <p:cNvPr id="33" name="object 18">
            <a:extLst>
              <a:ext uri="{FF2B5EF4-FFF2-40B4-BE49-F238E27FC236}">
                <a16:creationId xmlns:a16="http://schemas.microsoft.com/office/drawing/2014/main" id="{E2AC0770-F322-4031-9645-67067279FCEC}"/>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
        <p:nvSpPr>
          <p:cNvPr id="10" name="Slide Number Placeholder 4">
            <a:extLst>
              <a:ext uri="{FF2B5EF4-FFF2-40B4-BE49-F238E27FC236}">
                <a16:creationId xmlns:a16="http://schemas.microsoft.com/office/drawing/2014/main" id="{8B60F5F6-15B1-4AD4-A6FE-324C13A58B60}"/>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139824985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CONTAIN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130940"/>
            <a:ext cx="9571697" cy="706400"/>
          </a:xfrm>
          <a:prstGeom prst="rect">
            <a:avLst/>
          </a:prstGeom>
        </p:spPr>
        <p:txBody>
          <a:bodyPr wrap="square" lIns="0" tIns="0" rIns="0" bIns="0">
            <a:noAutofit/>
          </a:bodyPr>
          <a:lstStyle>
            <a:lvl1pPr>
              <a:defRPr>
                <a:solidFill>
                  <a:srgbClr val="104B86"/>
                </a:solidFill>
              </a:defRPr>
            </a:lvl1pPr>
          </a:lstStyle>
          <a:p>
            <a:endParaRPr/>
          </a:p>
        </p:txBody>
      </p:sp>
      <p:sp>
        <p:nvSpPr>
          <p:cNvPr id="9" name="Holder 3">
            <a:extLst>
              <a:ext uri="{FF2B5EF4-FFF2-40B4-BE49-F238E27FC236}">
                <a16:creationId xmlns:a16="http://schemas.microsoft.com/office/drawing/2014/main" id="{090AF3A9-57FA-49CC-91C9-A47C0EF3E5B7}"/>
              </a:ext>
            </a:extLst>
          </p:cNvPr>
          <p:cNvSpPr>
            <a:spLocks noGrp="1"/>
          </p:cNvSpPr>
          <p:nvPr>
            <p:ph type="body" idx="1"/>
          </p:nvPr>
        </p:nvSpPr>
        <p:spPr>
          <a:xfrm>
            <a:off x="444500" y="1144560"/>
            <a:ext cx="11303000" cy="4770626"/>
          </a:xfrm>
        </p:spPr>
        <p:txBody>
          <a:bodyPr lIns="0" tIns="0" rIns="0" bIns="0"/>
          <a:lstStyle>
            <a:lvl1pPr>
              <a:defRPr>
                <a:solidFill>
                  <a:schemeClr val="bg1"/>
                </a:solidFill>
              </a:defRPr>
            </a:lvl1pPr>
          </a:lstStyle>
          <a:p>
            <a:endParaRPr/>
          </a:p>
        </p:txBody>
      </p:sp>
      <p:sp>
        <p:nvSpPr>
          <p:cNvPr id="16" name="object 6">
            <a:extLst>
              <a:ext uri="{FF2B5EF4-FFF2-40B4-BE49-F238E27FC236}">
                <a16:creationId xmlns:a16="http://schemas.microsoft.com/office/drawing/2014/main" id="{0072B269-864C-4224-BCAC-5AAFE4D12560}"/>
              </a:ext>
            </a:extLst>
          </p:cNvPr>
          <p:cNvSpPr/>
          <p:nvPr userDrawn="1"/>
        </p:nvSpPr>
        <p:spPr>
          <a:xfrm>
            <a:off x="133959" y="837350"/>
            <a:ext cx="11932920" cy="0"/>
          </a:xfrm>
          <a:custGeom>
            <a:avLst/>
            <a:gdLst/>
            <a:ahLst/>
            <a:cxnLst/>
            <a:rect l="l" t="t" r="r" b="b"/>
            <a:pathLst>
              <a:path w="11932920">
                <a:moveTo>
                  <a:pt x="0" y="0"/>
                </a:moveTo>
                <a:lnTo>
                  <a:pt x="11932920" y="0"/>
                </a:lnTo>
              </a:path>
            </a:pathLst>
          </a:custGeom>
          <a:ln w="6350">
            <a:solidFill>
              <a:srgbClr val="E5EDF5"/>
            </a:solidFill>
          </a:ln>
        </p:spPr>
        <p:txBody>
          <a:bodyPr wrap="square" lIns="0" tIns="0" rIns="0" bIns="0" rtlCol="0"/>
          <a:lstStyle/>
          <a:p>
            <a:endParaRPr/>
          </a:p>
        </p:txBody>
      </p:sp>
      <p:sp>
        <p:nvSpPr>
          <p:cNvPr id="3" name="Footer Placeholder 2">
            <a:extLst>
              <a:ext uri="{FF2B5EF4-FFF2-40B4-BE49-F238E27FC236}">
                <a16:creationId xmlns:a16="http://schemas.microsoft.com/office/drawing/2014/main" id="{8344338B-CD45-46A6-B004-BF548940F887}"/>
              </a:ext>
            </a:extLst>
          </p:cNvPr>
          <p:cNvSpPr>
            <a:spLocks noGrp="1"/>
          </p:cNvSpPr>
          <p:nvPr>
            <p:ph type="ftr" sz="quarter" idx="10"/>
          </p:nvPr>
        </p:nvSpPr>
        <p:spPr/>
        <p:txBody>
          <a:bodyPr bIns="45720"/>
          <a:lstStyle/>
          <a:p>
            <a:r>
              <a:rPr lang="en-US"/>
              <a:t>Alutiiq, LLC</a:t>
            </a:r>
          </a:p>
        </p:txBody>
      </p:sp>
      <p:sp>
        <p:nvSpPr>
          <p:cNvPr id="17" name="Slide Number Placeholder 4">
            <a:extLst>
              <a:ext uri="{FF2B5EF4-FFF2-40B4-BE49-F238E27FC236}">
                <a16:creationId xmlns:a16="http://schemas.microsoft.com/office/drawing/2014/main" id="{5446602A-9E35-4809-B4B0-412FC4CC8E5A}"/>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187461340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 Custom Images">
    <p:bg>
      <p:bgPr>
        <a:solidFill>
          <a:schemeClr val="bg1"/>
        </a:solidFill>
        <a:effectLst/>
      </p:bgPr>
    </p:bg>
    <p:spTree>
      <p:nvGrpSpPr>
        <p:cNvPr id="1" name=""/>
        <p:cNvGrpSpPr/>
        <p:nvPr/>
      </p:nvGrpSpPr>
      <p:grpSpPr>
        <a:xfrm>
          <a:off x="0" y="0"/>
          <a:ext cx="0" cy="0"/>
          <a:chOff x="0" y="0"/>
          <a:chExt cx="0" cy="0"/>
        </a:xfrm>
      </p:grpSpPr>
      <p:sp>
        <p:nvSpPr>
          <p:cNvPr id="27" name="bk object 17">
            <a:extLst>
              <a:ext uri="{FF2B5EF4-FFF2-40B4-BE49-F238E27FC236}">
                <a16:creationId xmlns:a16="http://schemas.microsoft.com/office/drawing/2014/main" id="{AD4C0A90-8D6F-40D7-A182-04F45DA2F950}"/>
              </a:ext>
            </a:extLst>
          </p:cNvPr>
          <p:cNvSpPr/>
          <p:nvPr userDrawn="1"/>
        </p:nvSpPr>
        <p:spPr>
          <a:xfrm>
            <a:off x="0" y="2176272"/>
            <a:ext cx="12191695" cy="324154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bk object 19">
            <a:extLst>
              <a:ext uri="{FF2B5EF4-FFF2-40B4-BE49-F238E27FC236}">
                <a16:creationId xmlns:a16="http://schemas.microsoft.com/office/drawing/2014/main" id="{A7D620C1-6311-4A6B-B3CD-3B7A894A2334}"/>
              </a:ext>
            </a:extLst>
          </p:cNvPr>
          <p:cNvSpPr/>
          <p:nvPr userDrawn="1"/>
        </p:nvSpPr>
        <p:spPr>
          <a:xfrm>
            <a:off x="0" y="3648455"/>
            <a:ext cx="6447790" cy="1216025"/>
          </a:xfrm>
          <a:custGeom>
            <a:avLst/>
            <a:gdLst/>
            <a:ahLst/>
            <a:cxnLst/>
            <a:rect l="l" t="t" r="r" b="b"/>
            <a:pathLst>
              <a:path w="6447790" h="1216025">
                <a:moveTo>
                  <a:pt x="6447604" y="0"/>
                </a:moveTo>
                <a:lnTo>
                  <a:pt x="0" y="0"/>
                </a:lnTo>
                <a:lnTo>
                  <a:pt x="0" y="1215791"/>
                </a:lnTo>
                <a:lnTo>
                  <a:pt x="5492132" y="1211910"/>
                </a:lnTo>
                <a:lnTo>
                  <a:pt x="6447604" y="0"/>
                </a:lnTo>
                <a:close/>
              </a:path>
            </a:pathLst>
          </a:custGeom>
          <a:solidFill>
            <a:srgbClr val="A2C6E2">
              <a:alpha val="25000"/>
            </a:srgbClr>
          </a:solidFill>
        </p:spPr>
        <p:txBody>
          <a:bodyPr wrap="square" lIns="0" tIns="0" rIns="0" bIns="0" rtlCol="0"/>
          <a:lstStyle/>
          <a:p>
            <a:endParaRPr/>
          </a:p>
        </p:txBody>
      </p:sp>
      <p:sp>
        <p:nvSpPr>
          <p:cNvPr id="16" name="bk object 16"/>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182857"/>
          </a:solidFill>
        </p:spPr>
        <p:txBody>
          <a:bodyPr wrap="square" lIns="0" tIns="0" rIns="0" bIns="0" rtlCol="0"/>
          <a:lstStyle/>
          <a:p>
            <a:endParaRPr/>
          </a:p>
        </p:txBody>
      </p:sp>
      <p:sp>
        <p:nvSpPr>
          <p:cNvPr id="29" name="Holder 2">
            <a:extLst>
              <a:ext uri="{FF2B5EF4-FFF2-40B4-BE49-F238E27FC236}">
                <a16:creationId xmlns:a16="http://schemas.microsoft.com/office/drawing/2014/main" id="{50A07D45-F982-4036-ABE7-BBA419F3BD82}"/>
              </a:ext>
            </a:extLst>
          </p:cNvPr>
          <p:cNvSpPr>
            <a:spLocks noGrp="1"/>
          </p:cNvSpPr>
          <p:nvPr>
            <p:ph type="title"/>
          </p:nvPr>
        </p:nvSpPr>
        <p:spPr>
          <a:xfrm>
            <a:off x="633323" y="2427760"/>
            <a:ext cx="6447791" cy="1216024"/>
          </a:xfrm>
          <a:prstGeom prst="rect">
            <a:avLst/>
          </a:prstGeom>
        </p:spPr>
        <p:txBody>
          <a:bodyPr wrap="square" lIns="91440" tIns="0" rIns="0" bIns="91440" anchor="b">
            <a:noAutofit/>
          </a:bodyPr>
          <a:lstStyle>
            <a:lvl1pPr>
              <a:defRPr sz="3200" b="0" i="0">
                <a:solidFill>
                  <a:schemeClr val="bg1"/>
                </a:solidFill>
                <a:latin typeface="Calibri Light"/>
                <a:cs typeface="Calibri Light"/>
              </a:defRPr>
            </a:lvl1pPr>
          </a:lstStyle>
          <a:p>
            <a:endParaRPr/>
          </a:p>
        </p:txBody>
      </p:sp>
      <p:pic>
        <p:nvPicPr>
          <p:cNvPr id="31" name="Picture 30" descr="Logo&#10;&#10;Description automatically generated">
            <a:extLst>
              <a:ext uri="{FF2B5EF4-FFF2-40B4-BE49-F238E27FC236}">
                <a16:creationId xmlns:a16="http://schemas.microsoft.com/office/drawing/2014/main" id="{16CA0A35-69F4-4DD0-969A-D46FF77B66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5" name="Freeform: Shape 14">
            <a:extLst>
              <a:ext uri="{FF2B5EF4-FFF2-40B4-BE49-F238E27FC236}">
                <a16:creationId xmlns:a16="http://schemas.microsoft.com/office/drawing/2014/main" id="{99E35731-DF95-428C-A6C6-D1AB77EB3797}"/>
              </a:ext>
            </a:extLst>
          </p:cNvPr>
          <p:cNvSpPr/>
          <p:nvPr userDrawn="1"/>
        </p:nvSpPr>
        <p:spPr>
          <a:xfrm>
            <a:off x="11781174" y="4343015"/>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A2C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ubtitle 2">
            <a:extLst>
              <a:ext uri="{FF2B5EF4-FFF2-40B4-BE49-F238E27FC236}">
                <a16:creationId xmlns:a16="http://schemas.microsoft.com/office/drawing/2014/main" id="{C7E75B35-F35E-4CC7-8A33-C2EE8CEA3475}"/>
              </a:ext>
            </a:extLst>
          </p:cNvPr>
          <p:cNvSpPr>
            <a:spLocks noGrp="1"/>
          </p:cNvSpPr>
          <p:nvPr>
            <p:ph type="subTitle" idx="1"/>
          </p:nvPr>
        </p:nvSpPr>
        <p:spPr>
          <a:xfrm>
            <a:off x="633323" y="3826565"/>
            <a:ext cx="4950511" cy="869794"/>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639E0EB0-A1B8-4E29-8F45-18E4D44C710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585195" y="3651500"/>
            <a:ext cx="2926334" cy="1213209"/>
          </a:xfrm>
          <a:prstGeom prst="parallelogram">
            <a:avLst>
              <a:gd name="adj" fmla="val 79011"/>
            </a:avLst>
          </a:prstGeom>
        </p:spPr>
      </p:pic>
      <p:pic>
        <p:nvPicPr>
          <p:cNvPr id="14" name="Picture 13">
            <a:extLst>
              <a:ext uri="{FF2B5EF4-FFF2-40B4-BE49-F238E27FC236}">
                <a16:creationId xmlns:a16="http://schemas.microsoft.com/office/drawing/2014/main" id="{58FCE5AE-351B-45DC-A98C-E453E0A5ED1B}"/>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7637278" y="3651500"/>
            <a:ext cx="2926334" cy="1213209"/>
          </a:xfrm>
          <a:prstGeom prst="parallelogram">
            <a:avLst>
              <a:gd name="adj" fmla="val 79011"/>
            </a:avLst>
          </a:prstGeom>
        </p:spPr>
      </p:pic>
      <p:pic>
        <p:nvPicPr>
          <p:cNvPr id="17" name="Picture 16">
            <a:extLst>
              <a:ext uri="{FF2B5EF4-FFF2-40B4-BE49-F238E27FC236}">
                <a16:creationId xmlns:a16="http://schemas.microsoft.com/office/drawing/2014/main" id="{A1EA051C-8015-47C9-92EF-6551459B514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r="-4597"/>
          <a:stretch/>
        </p:blipFill>
        <p:spPr>
          <a:xfrm>
            <a:off x="9710627" y="3651500"/>
            <a:ext cx="2926334" cy="1213209"/>
          </a:xfrm>
          <a:prstGeom prst="parallelogram">
            <a:avLst>
              <a:gd name="adj" fmla="val 79011"/>
            </a:avLst>
          </a:prstGeom>
        </p:spPr>
      </p:pic>
      <p:sp>
        <p:nvSpPr>
          <p:cNvPr id="3" name="Footer Placeholder 2">
            <a:extLst>
              <a:ext uri="{FF2B5EF4-FFF2-40B4-BE49-F238E27FC236}">
                <a16:creationId xmlns:a16="http://schemas.microsoft.com/office/drawing/2014/main" id="{154E2BC8-555C-4C0F-B652-DC6207C2FA52}"/>
              </a:ext>
            </a:extLst>
          </p:cNvPr>
          <p:cNvSpPr>
            <a:spLocks noGrp="1"/>
          </p:cNvSpPr>
          <p:nvPr>
            <p:ph type="ftr" sz="quarter" idx="11"/>
          </p:nvPr>
        </p:nvSpPr>
        <p:spPr/>
        <p:txBody>
          <a:bodyPr bIns="45720"/>
          <a:lstStyle/>
          <a:p>
            <a:r>
              <a:rPr lang="en-US"/>
              <a:t>Alutiiq, LLC</a:t>
            </a:r>
          </a:p>
        </p:txBody>
      </p:sp>
      <p:sp>
        <p:nvSpPr>
          <p:cNvPr id="20" name="object 18">
            <a:extLst>
              <a:ext uri="{FF2B5EF4-FFF2-40B4-BE49-F238E27FC236}">
                <a16:creationId xmlns:a16="http://schemas.microsoft.com/office/drawing/2014/main" id="{3B78A625-D977-490B-BAB8-AE2AF448AA7D}"/>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22" name="Picture 21">
            <a:extLst>
              <a:ext uri="{FF2B5EF4-FFF2-40B4-BE49-F238E27FC236}">
                <a16:creationId xmlns:a16="http://schemas.microsoft.com/office/drawing/2014/main" id="{9141FF4D-6949-42B3-B276-226A85471882}"/>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6598612" y="5480742"/>
            <a:ext cx="5593080" cy="650358"/>
          </a:xfrm>
          <a:prstGeom prst="rect">
            <a:avLst/>
          </a:prstGeom>
        </p:spPr>
      </p:pic>
    </p:spTree>
    <p:extLst>
      <p:ext uri="{BB962C8B-B14F-4D97-AF65-F5344CB8AC3E}">
        <p14:creationId xmlns:p14="http://schemas.microsoft.com/office/powerpoint/2010/main" val="266703740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 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A2DD2BC6-1BC4-4926-B01F-7B180EF662BA}"/>
              </a:ext>
            </a:extLst>
          </p:cNvPr>
          <p:cNvSpPr/>
          <p:nvPr userDrawn="1"/>
        </p:nvSpPr>
        <p:spPr>
          <a:xfrm>
            <a:off x="0" y="967078"/>
            <a:ext cx="2788920" cy="548005"/>
          </a:xfrm>
          <a:custGeom>
            <a:avLst/>
            <a:gdLst/>
            <a:ahLst/>
            <a:cxnLst/>
            <a:rect l="l" t="t" r="r" b="b"/>
            <a:pathLst>
              <a:path w="2788920" h="548005">
                <a:moveTo>
                  <a:pt x="2357094" y="0"/>
                </a:moveTo>
                <a:lnTo>
                  <a:pt x="0" y="0"/>
                </a:lnTo>
                <a:lnTo>
                  <a:pt x="0" y="547738"/>
                </a:lnTo>
                <a:lnTo>
                  <a:pt x="2788920" y="547738"/>
                </a:lnTo>
                <a:lnTo>
                  <a:pt x="2357094" y="0"/>
                </a:lnTo>
                <a:close/>
              </a:path>
            </a:pathLst>
          </a:custGeom>
          <a:solidFill>
            <a:srgbClr val="1E2759"/>
          </a:solidFill>
        </p:spPr>
        <p:txBody>
          <a:bodyPr wrap="square" lIns="0" tIns="0" rIns="0" bIns="0" rtlCol="0"/>
          <a:lstStyle/>
          <a:p>
            <a:endParaRPr/>
          </a:p>
        </p:txBody>
      </p:sp>
      <p:sp>
        <p:nvSpPr>
          <p:cNvPr id="12" name="object 4">
            <a:extLst>
              <a:ext uri="{FF2B5EF4-FFF2-40B4-BE49-F238E27FC236}">
                <a16:creationId xmlns:a16="http://schemas.microsoft.com/office/drawing/2014/main" id="{C8F876A9-89CE-4BC0-B48D-82EC898A22B9}"/>
              </a:ext>
            </a:extLst>
          </p:cNvPr>
          <p:cNvSpPr/>
          <p:nvPr userDrawn="1"/>
        </p:nvSpPr>
        <p:spPr>
          <a:xfrm>
            <a:off x="9387687" y="4886124"/>
            <a:ext cx="2804160" cy="548005"/>
          </a:xfrm>
          <a:custGeom>
            <a:avLst/>
            <a:gdLst/>
            <a:ahLst/>
            <a:cxnLst/>
            <a:rect l="l" t="t" r="r" b="b"/>
            <a:pathLst>
              <a:path w="2804159" h="548004">
                <a:moveTo>
                  <a:pt x="2804007" y="0"/>
                </a:moveTo>
                <a:lnTo>
                  <a:pt x="431825" y="0"/>
                </a:lnTo>
                <a:lnTo>
                  <a:pt x="0" y="547725"/>
                </a:lnTo>
                <a:lnTo>
                  <a:pt x="2804007" y="547725"/>
                </a:lnTo>
                <a:lnTo>
                  <a:pt x="2804007" y="0"/>
                </a:lnTo>
                <a:close/>
              </a:path>
            </a:pathLst>
          </a:custGeom>
          <a:solidFill>
            <a:srgbClr val="FFFFFF"/>
          </a:solidFill>
        </p:spPr>
        <p:txBody>
          <a:bodyPr wrap="square" lIns="0" tIns="0" rIns="0" bIns="0" rtlCol="0"/>
          <a:lstStyle/>
          <a:p>
            <a:endParaRPr/>
          </a:p>
        </p:txBody>
      </p:sp>
      <p:sp>
        <p:nvSpPr>
          <p:cNvPr id="13" name="object 5">
            <a:extLst>
              <a:ext uri="{FF2B5EF4-FFF2-40B4-BE49-F238E27FC236}">
                <a16:creationId xmlns:a16="http://schemas.microsoft.com/office/drawing/2014/main" id="{B39D02A0-A551-4F71-8A23-1B076EC248F8}"/>
              </a:ext>
            </a:extLst>
          </p:cNvPr>
          <p:cNvSpPr/>
          <p:nvPr userDrawn="1"/>
        </p:nvSpPr>
        <p:spPr>
          <a:xfrm>
            <a:off x="0" y="2678518"/>
            <a:ext cx="5486400" cy="1035685"/>
          </a:xfrm>
          <a:custGeom>
            <a:avLst/>
            <a:gdLst/>
            <a:ahLst/>
            <a:cxnLst/>
            <a:rect l="l" t="t" r="r" b="b"/>
            <a:pathLst>
              <a:path w="5486400" h="1035685">
                <a:moveTo>
                  <a:pt x="5486400" y="0"/>
                </a:moveTo>
                <a:lnTo>
                  <a:pt x="0" y="0"/>
                </a:lnTo>
                <a:lnTo>
                  <a:pt x="0" y="1035247"/>
                </a:lnTo>
                <a:lnTo>
                  <a:pt x="4672812" y="1031951"/>
                </a:lnTo>
                <a:lnTo>
                  <a:pt x="5486400" y="0"/>
                </a:lnTo>
                <a:close/>
              </a:path>
            </a:pathLst>
          </a:custGeom>
          <a:solidFill>
            <a:srgbClr val="A2C6E2">
              <a:alpha val="25000"/>
            </a:srgbClr>
          </a:solidFill>
        </p:spPr>
        <p:txBody>
          <a:bodyPr wrap="square" lIns="0" tIns="0" rIns="0" bIns="0" rtlCol="0"/>
          <a:lstStyle/>
          <a:p>
            <a:endParaRPr/>
          </a:p>
        </p:txBody>
      </p:sp>
      <p:sp>
        <p:nvSpPr>
          <p:cNvPr id="14" name="object 7">
            <a:extLst>
              <a:ext uri="{FF2B5EF4-FFF2-40B4-BE49-F238E27FC236}">
                <a16:creationId xmlns:a16="http://schemas.microsoft.com/office/drawing/2014/main" id="{DF030A81-DC58-483C-945E-126B7205C93A}"/>
              </a:ext>
            </a:extLst>
          </p:cNvPr>
          <p:cNvSpPr/>
          <p:nvPr userDrawn="1"/>
        </p:nvSpPr>
        <p:spPr>
          <a:xfrm>
            <a:off x="1270144" y="2872409"/>
            <a:ext cx="10921856" cy="841833"/>
          </a:xfrm>
          <a:custGeom>
            <a:avLst/>
            <a:gdLst/>
            <a:ahLst/>
            <a:cxnLst/>
            <a:rect l="l" t="t" r="r" b="b"/>
            <a:pathLst>
              <a:path w="10706100" h="775970">
                <a:moveTo>
                  <a:pt x="10705795" y="0"/>
                </a:moveTo>
                <a:lnTo>
                  <a:pt x="491871" y="0"/>
                </a:lnTo>
                <a:lnTo>
                  <a:pt x="0" y="775512"/>
                </a:lnTo>
                <a:lnTo>
                  <a:pt x="10705795" y="775512"/>
                </a:lnTo>
                <a:lnTo>
                  <a:pt x="10705795" y="0"/>
                </a:lnTo>
                <a:close/>
              </a:path>
            </a:pathLst>
          </a:custGeom>
          <a:solidFill>
            <a:srgbClr val="002060">
              <a:alpha val="85000"/>
            </a:srgbClr>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2116839" y="2872410"/>
            <a:ext cx="8984013" cy="834468"/>
          </a:xfrm>
          <a:prstGeom prst="rect">
            <a:avLst/>
          </a:prstGeom>
        </p:spPr>
        <p:txBody>
          <a:bodyPr wrap="square" lIns="0" tIns="0" rIns="0" bIns="0">
            <a:noAutofit/>
          </a:bodyPr>
          <a:lstStyle>
            <a:lvl1pPr>
              <a:lnSpc>
                <a:spcPct val="90000"/>
              </a:lnSpc>
              <a:defRPr sz="2600" b="0" i="0" cap="all" baseline="0">
                <a:solidFill>
                  <a:schemeClr val="bg1"/>
                </a:solidFill>
                <a:latin typeface="Calibri" panose="020F0502020204030204" pitchFamily="34" charset="0"/>
                <a:cs typeface="Calibri" panose="020F0502020204030204" pitchFamily="34" charset="0"/>
              </a:defRPr>
            </a:lvl1pPr>
          </a:lstStyle>
          <a:p>
            <a:endParaRPr/>
          </a:p>
        </p:txBody>
      </p:sp>
      <p:sp>
        <p:nvSpPr>
          <p:cNvPr id="2" name="Footer Placeholder 1">
            <a:extLst>
              <a:ext uri="{FF2B5EF4-FFF2-40B4-BE49-F238E27FC236}">
                <a16:creationId xmlns:a16="http://schemas.microsoft.com/office/drawing/2014/main" id="{70B2115A-5C8A-45E5-82B4-A37B22FE7A7E}"/>
              </a:ext>
            </a:extLst>
          </p:cNvPr>
          <p:cNvSpPr>
            <a:spLocks noGrp="1"/>
          </p:cNvSpPr>
          <p:nvPr>
            <p:ph type="ftr" sz="quarter" idx="10"/>
          </p:nvPr>
        </p:nvSpPr>
        <p:spPr/>
        <p:txBody>
          <a:bodyPr bIns="45720"/>
          <a:lstStyle/>
          <a:p>
            <a:r>
              <a:rPr lang="en-US"/>
              <a:t>Alutiiq, LLC</a:t>
            </a:r>
          </a:p>
        </p:txBody>
      </p:sp>
      <p:sp>
        <p:nvSpPr>
          <p:cNvPr id="17" name="object 18">
            <a:extLst>
              <a:ext uri="{FF2B5EF4-FFF2-40B4-BE49-F238E27FC236}">
                <a16:creationId xmlns:a16="http://schemas.microsoft.com/office/drawing/2014/main" id="{67A1DFA5-4353-4C9C-90DD-A26351BA8A1D}"/>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Tree>
    <p:extLst>
      <p:ext uri="{BB962C8B-B14F-4D97-AF65-F5344CB8AC3E}">
        <p14:creationId xmlns:p14="http://schemas.microsoft.com/office/powerpoint/2010/main" val="390838335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 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C8F876A9-89CE-4BC0-B48D-82EC898A22B9}"/>
              </a:ext>
            </a:extLst>
          </p:cNvPr>
          <p:cNvSpPr/>
          <p:nvPr userDrawn="1"/>
        </p:nvSpPr>
        <p:spPr>
          <a:xfrm>
            <a:off x="9387687" y="4886124"/>
            <a:ext cx="2804160" cy="548005"/>
          </a:xfrm>
          <a:custGeom>
            <a:avLst/>
            <a:gdLst/>
            <a:ahLst/>
            <a:cxnLst/>
            <a:rect l="l" t="t" r="r" b="b"/>
            <a:pathLst>
              <a:path w="2804159" h="548004">
                <a:moveTo>
                  <a:pt x="2804007" y="0"/>
                </a:moveTo>
                <a:lnTo>
                  <a:pt x="431825" y="0"/>
                </a:lnTo>
                <a:lnTo>
                  <a:pt x="0" y="547725"/>
                </a:lnTo>
                <a:lnTo>
                  <a:pt x="2804007" y="547725"/>
                </a:lnTo>
                <a:lnTo>
                  <a:pt x="2804007" y="0"/>
                </a:lnTo>
                <a:close/>
              </a:path>
            </a:pathLst>
          </a:custGeom>
          <a:solidFill>
            <a:srgbClr val="FFFFFF"/>
          </a:solidFill>
        </p:spPr>
        <p:txBody>
          <a:bodyPr wrap="square" lIns="0" tIns="0" rIns="0" bIns="0" rtlCol="0"/>
          <a:lstStyle/>
          <a:p>
            <a:endParaRPr/>
          </a:p>
        </p:txBody>
      </p:sp>
      <p:sp>
        <p:nvSpPr>
          <p:cNvPr id="13" name="object 5">
            <a:extLst>
              <a:ext uri="{FF2B5EF4-FFF2-40B4-BE49-F238E27FC236}">
                <a16:creationId xmlns:a16="http://schemas.microsoft.com/office/drawing/2014/main" id="{B39D02A0-A551-4F71-8A23-1B076EC248F8}"/>
              </a:ext>
            </a:extLst>
          </p:cNvPr>
          <p:cNvSpPr/>
          <p:nvPr userDrawn="1"/>
        </p:nvSpPr>
        <p:spPr>
          <a:xfrm>
            <a:off x="0" y="2678518"/>
            <a:ext cx="5486400" cy="1035685"/>
          </a:xfrm>
          <a:custGeom>
            <a:avLst/>
            <a:gdLst/>
            <a:ahLst/>
            <a:cxnLst/>
            <a:rect l="l" t="t" r="r" b="b"/>
            <a:pathLst>
              <a:path w="5486400" h="1035685">
                <a:moveTo>
                  <a:pt x="5486400" y="0"/>
                </a:moveTo>
                <a:lnTo>
                  <a:pt x="0" y="0"/>
                </a:lnTo>
                <a:lnTo>
                  <a:pt x="0" y="1035247"/>
                </a:lnTo>
                <a:lnTo>
                  <a:pt x="4672812" y="1031951"/>
                </a:lnTo>
                <a:lnTo>
                  <a:pt x="5486400" y="0"/>
                </a:lnTo>
                <a:close/>
              </a:path>
            </a:pathLst>
          </a:custGeom>
          <a:solidFill>
            <a:srgbClr val="A2C6E2">
              <a:alpha val="25000"/>
            </a:srgbClr>
          </a:solidFill>
        </p:spPr>
        <p:txBody>
          <a:bodyPr wrap="square" lIns="0" tIns="0" rIns="0" bIns="0" rtlCol="0"/>
          <a:lstStyle/>
          <a:p>
            <a:endParaRPr/>
          </a:p>
        </p:txBody>
      </p:sp>
      <p:sp>
        <p:nvSpPr>
          <p:cNvPr id="14" name="object 7">
            <a:extLst>
              <a:ext uri="{FF2B5EF4-FFF2-40B4-BE49-F238E27FC236}">
                <a16:creationId xmlns:a16="http://schemas.microsoft.com/office/drawing/2014/main" id="{DF030A81-DC58-483C-945E-126B7205C93A}"/>
              </a:ext>
            </a:extLst>
          </p:cNvPr>
          <p:cNvSpPr/>
          <p:nvPr userDrawn="1"/>
        </p:nvSpPr>
        <p:spPr>
          <a:xfrm>
            <a:off x="1270144" y="2872409"/>
            <a:ext cx="10921856" cy="841833"/>
          </a:xfrm>
          <a:custGeom>
            <a:avLst/>
            <a:gdLst/>
            <a:ahLst/>
            <a:cxnLst/>
            <a:rect l="l" t="t" r="r" b="b"/>
            <a:pathLst>
              <a:path w="10706100" h="775970">
                <a:moveTo>
                  <a:pt x="10705795" y="0"/>
                </a:moveTo>
                <a:lnTo>
                  <a:pt x="491871" y="0"/>
                </a:lnTo>
                <a:lnTo>
                  <a:pt x="0" y="775512"/>
                </a:lnTo>
                <a:lnTo>
                  <a:pt x="10705795" y="775512"/>
                </a:lnTo>
                <a:lnTo>
                  <a:pt x="10705795" y="0"/>
                </a:lnTo>
                <a:close/>
              </a:path>
            </a:pathLst>
          </a:custGeom>
          <a:solidFill>
            <a:srgbClr val="002060">
              <a:alpha val="85000"/>
            </a:srgbClr>
          </a:solidFill>
        </p:spPr>
        <p:txBody>
          <a:bodyPr wrap="square" lIns="0" tIns="0" rIns="0" bIns="0" rtlCol="0"/>
          <a:lstStyle/>
          <a:p>
            <a:endParaRPr/>
          </a:p>
        </p:txBody>
      </p:sp>
      <p:pic>
        <p:nvPicPr>
          <p:cNvPr id="21" name="Picture 20" descr="Logo&#10;&#10;Description automatically generated">
            <a:extLst>
              <a:ext uri="{FF2B5EF4-FFF2-40B4-BE49-F238E27FC236}">
                <a16:creationId xmlns:a16="http://schemas.microsoft.com/office/drawing/2014/main" id="{6250D8A1-85C2-4A54-A3EB-E2F8BFE9B0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2116839" y="2872410"/>
            <a:ext cx="8984013" cy="834468"/>
          </a:xfrm>
          <a:prstGeom prst="rect">
            <a:avLst/>
          </a:prstGeom>
        </p:spPr>
        <p:txBody>
          <a:bodyPr wrap="square" lIns="0" tIns="0" rIns="0" bIns="0">
            <a:noAutofit/>
          </a:bodyPr>
          <a:lstStyle>
            <a:lvl1pPr>
              <a:lnSpc>
                <a:spcPct val="90000"/>
              </a:lnSpc>
              <a:defRPr sz="2600" b="0" i="0" cap="all" baseline="0">
                <a:solidFill>
                  <a:schemeClr val="bg1"/>
                </a:solidFill>
                <a:latin typeface="Calibri" panose="020F0502020204030204" pitchFamily="34" charset="0"/>
                <a:cs typeface="Calibri" panose="020F0502020204030204" pitchFamily="34" charset="0"/>
              </a:defRPr>
            </a:lvl1pPr>
          </a:lstStyle>
          <a:p>
            <a:endParaRPr/>
          </a:p>
        </p:txBody>
      </p:sp>
      <p:sp>
        <p:nvSpPr>
          <p:cNvPr id="2" name="Footer Placeholder 1">
            <a:extLst>
              <a:ext uri="{FF2B5EF4-FFF2-40B4-BE49-F238E27FC236}">
                <a16:creationId xmlns:a16="http://schemas.microsoft.com/office/drawing/2014/main" id="{70B2115A-5C8A-45E5-82B4-A37B22FE7A7E}"/>
              </a:ext>
            </a:extLst>
          </p:cNvPr>
          <p:cNvSpPr>
            <a:spLocks noGrp="1"/>
          </p:cNvSpPr>
          <p:nvPr>
            <p:ph type="ftr" sz="quarter" idx="10"/>
          </p:nvPr>
        </p:nvSpPr>
        <p:spPr/>
        <p:txBody>
          <a:bodyPr bIns="45720"/>
          <a:lstStyle/>
          <a:p>
            <a:r>
              <a:rPr lang="en-US"/>
              <a:t>Alutiiq, LLC</a:t>
            </a:r>
          </a:p>
        </p:txBody>
      </p:sp>
      <p:sp>
        <p:nvSpPr>
          <p:cNvPr id="17" name="object 18">
            <a:extLst>
              <a:ext uri="{FF2B5EF4-FFF2-40B4-BE49-F238E27FC236}">
                <a16:creationId xmlns:a16="http://schemas.microsoft.com/office/drawing/2014/main" id="{67A1DFA5-4353-4C9C-90DD-A26351BA8A1D}"/>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Tree>
    <p:extLst>
      <p:ext uri="{BB962C8B-B14F-4D97-AF65-F5344CB8AC3E}">
        <p14:creationId xmlns:p14="http://schemas.microsoft.com/office/powerpoint/2010/main" val="128191108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Holder 2">
            <a:extLst>
              <a:ext uri="{FF2B5EF4-FFF2-40B4-BE49-F238E27FC236}">
                <a16:creationId xmlns:a16="http://schemas.microsoft.com/office/drawing/2014/main" id="{3D8FEEF7-3813-4123-958C-728E7B478BCC}"/>
              </a:ext>
            </a:extLst>
          </p:cNvPr>
          <p:cNvSpPr>
            <a:spLocks noGrp="1"/>
          </p:cNvSpPr>
          <p:nvPr>
            <p:ph type="title"/>
          </p:nvPr>
        </p:nvSpPr>
        <p:spPr>
          <a:xfrm>
            <a:off x="1123840" y="2872410"/>
            <a:ext cx="8984013" cy="834468"/>
          </a:xfrm>
          <a:prstGeom prst="rect">
            <a:avLst/>
          </a:prstGeom>
        </p:spPr>
        <p:txBody>
          <a:bodyPr wrap="square" lIns="0" tIns="0" rIns="0" bIns="0">
            <a:noAutofit/>
          </a:bodyPr>
          <a:lstStyle>
            <a:lvl1pPr>
              <a:lnSpc>
                <a:spcPct val="90000"/>
              </a:lnSpc>
              <a:defRPr sz="2600" b="0" i="0" cap="all" baseline="0">
                <a:solidFill>
                  <a:schemeClr val="bg1"/>
                </a:solidFill>
                <a:latin typeface="Calibri" panose="020F0502020204030204" pitchFamily="34" charset="0"/>
                <a:cs typeface="Calibri" panose="020F0502020204030204" pitchFamily="34" charset="0"/>
              </a:defRPr>
            </a:lvl1pPr>
          </a:lstStyle>
          <a:p>
            <a:endParaRPr/>
          </a:p>
        </p:txBody>
      </p:sp>
      <p:sp>
        <p:nvSpPr>
          <p:cNvPr id="2" name="Footer Placeholder 1">
            <a:extLst>
              <a:ext uri="{FF2B5EF4-FFF2-40B4-BE49-F238E27FC236}">
                <a16:creationId xmlns:a16="http://schemas.microsoft.com/office/drawing/2014/main" id="{359C2A5C-03CA-4D3D-96AA-09359D52C6E4}"/>
              </a:ext>
            </a:extLst>
          </p:cNvPr>
          <p:cNvSpPr>
            <a:spLocks noGrp="1"/>
          </p:cNvSpPr>
          <p:nvPr>
            <p:ph type="ftr" sz="quarter" idx="10"/>
          </p:nvPr>
        </p:nvSpPr>
        <p:spPr/>
        <p:txBody>
          <a:bodyPr bIns="45720"/>
          <a:lstStyle/>
          <a:p>
            <a:r>
              <a:rPr lang="en-US"/>
              <a:t>Alutiiq, LLC</a:t>
            </a:r>
          </a:p>
        </p:txBody>
      </p:sp>
      <p:sp>
        <p:nvSpPr>
          <p:cNvPr id="14" name="object 18">
            <a:extLst>
              <a:ext uri="{FF2B5EF4-FFF2-40B4-BE49-F238E27FC236}">
                <a16:creationId xmlns:a16="http://schemas.microsoft.com/office/drawing/2014/main" id="{D68CF354-8037-4E17-B084-09EA0EE5F731}"/>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8" name="Picture 7" descr="Logo&#10;&#10;Description automatically generated">
            <a:extLst>
              <a:ext uri="{FF2B5EF4-FFF2-40B4-BE49-F238E27FC236}">
                <a16:creationId xmlns:a16="http://schemas.microsoft.com/office/drawing/2014/main" id="{22DF5BAA-0D33-4086-B4C3-DB4E275968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12" name="object 4">
            <a:extLst>
              <a:ext uri="{FF2B5EF4-FFF2-40B4-BE49-F238E27FC236}">
                <a16:creationId xmlns:a16="http://schemas.microsoft.com/office/drawing/2014/main" id="{83C0A364-5B6C-4BF0-BCC8-6E4C1627ADBE}"/>
              </a:ext>
            </a:extLst>
          </p:cNvPr>
          <p:cNvSpPr/>
          <p:nvPr userDrawn="1"/>
        </p:nvSpPr>
        <p:spPr>
          <a:xfrm>
            <a:off x="9387687" y="4886124"/>
            <a:ext cx="2804160" cy="548005"/>
          </a:xfrm>
          <a:custGeom>
            <a:avLst/>
            <a:gdLst/>
            <a:ahLst/>
            <a:cxnLst/>
            <a:rect l="l" t="t" r="r" b="b"/>
            <a:pathLst>
              <a:path w="2804159" h="548004">
                <a:moveTo>
                  <a:pt x="2804007" y="0"/>
                </a:moveTo>
                <a:lnTo>
                  <a:pt x="431825" y="0"/>
                </a:lnTo>
                <a:lnTo>
                  <a:pt x="0" y="547725"/>
                </a:lnTo>
                <a:lnTo>
                  <a:pt x="2804007" y="547725"/>
                </a:lnTo>
                <a:lnTo>
                  <a:pt x="2804007"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89241034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3">
            <a:extLst>
              <a:ext uri="{FF2B5EF4-FFF2-40B4-BE49-F238E27FC236}">
                <a16:creationId xmlns:a16="http://schemas.microsoft.com/office/drawing/2014/main" id="{6C270B7E-F8CD-4DCE-86A8-4DEC95570A34}"/>
              </a:ext>
            </a:extLst>
          </p:cNvPr>
          <p:cNvSpPr>
            <a:spLocks noGrp="1"/>
          </p:cNvSpPr>
          <p:nvPr>
            <p:ph type="title" hasCustomPrompt="1"/>
          </p:nvPr>
        </p:nvSpPr>
        <p:spPr>
          <a:xfrm>
            <a:off x="1241909" y="3113532"/>
            <a:ext cx="3124181" cy="492443"/>
          </a:xfrm>
        </p:spPr>
        <p:txBody>
          <a:bodyPr/>
          <a:lstStyle>
            <a:lvl1pPr>
              <a:defRPr sz="3000">
                <a:solidFill>
                  <a:schemeClr val="bg1"/>
                </a:solidFill>
              </a:defRPr>
            </a:lvl1pPr>
          </a:lstStyle>
          <a:p>
            <a:r>
              <a:rPr lang="en-US" sz="3200"/>
              <a:t>Thank you.</a:t>
            </a:r>
          </a:p>
        </p:txBody>
      </p:sp>
      <p:sp>
        <p:nvSpPr>
          <p:cNvPr id="2" name="Footer Placeholder 1">
            <a:extLst>
              <a:ext uri="{FF2B5EF4-FFF2-40B4-BE49-F238E27FC236}">
                <a16:creationId xmlns:a16="http://schemas.microsoft.com/office/drawing/2014/main" id="{E4A3574C-51B3-497F-8BC9-7A7503C72C26}"/>
              </a:ext>
            </a:extLst>
          </p:cNvPr>
          <p:cNvSpPr>
            <a:spLocks noGrp="1"/>
          </p:cNvSpPr>
          <p:nvPr>
            <p:ph type="ftr" sz="quarter" idx="10"/>
          </p:nvPr>
        </p:nvSpPr>
        <p:spPr/>
        <p:txBody>
          <a:bodyPr bIns="45720"/>
          <a:lstStyle/>
          <a:p>
            <a:r>
              <a:rPr lang="en-US"/>
              <a:t>Alutiiq, LLC</a:t>
            </a:r>
          </a:p>
        </p:txBody>
      </p:sp>
      <p:sp>
        <p:nvSpPr>
          <p:cNvPr id="10" name="object 18">
            <a:extLst>
              <a:ext uri="{FF2B5EF4-FFF2-40B4-BE49-F238E27FC236}">
                <a16:creationId xmlns:a16="http://schemas.microsoft.com/office/drawing/2014/main" id="{262C6723-FC79-4C46-9BE2-D23416BE7934}"/>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6" name="Picture 5" descr="Logo&#10;&#10;Description automatically generated">
            <a:extLst>
              <a:ext uri="{FF2B5EF4-FFF2-40B4-BE49-F238E27FC236}">
                <a16:creationId xmlns:a16="http://schemas.microsoft.com/office/drawing/2014/main" id="{51F89701-1335-4805-9F26-BF142C5EB0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Tree>
    <p:extLst>
      <p:ext uri="{BB962C8B-B14F-4D97-AF65-F5344CB8AC3E}">
        <p14:creationId xmlns:p14="http://schemas.microsoft.com/office/powerpoint/2010/main" val="422920753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egal Notice - Opti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2CE0B3-741C-484A-884E-CE30C4BC4840}"/>
              </a:ext>
            </a:extLst>
          </p:cNvPr>
          <p:cNvSpPr/>
          <p:nvPr userDrawn="1"/>
        </p:nvSpPr>
        <p:spPr>
          <a:xfrm>
            <a:off x="-1" y="3560323"/>
            <a:ext cx="9591676" cy="1556425"/>
          </a:xfrm>
          <a:custGeom>
            <a:avLst/>
            <a:gdLst>
              <a:gd name="connsiteX0" fmla="*/ 2041 w 10115648"/>
              <a:gd name="connsiteY0" fmla="*/ 0 h 1556425"/>
              <a:gd name="connsiteX1" fmla="*/ 10115648 w 10115648"/>
              <a:gd name="connsiteY1" fmla="*/ 0 h 1556425"/>
              <a:gd name="connsiteX2" fmla="*/ 8877076 w 10115648"/>
              <a:gd name="connsiteY2" fmla="*/ 1556425 h 1556425"/>
              <a:gd name="connsiteX3" fmla="*/ 0 w 10115648"/>
              <a:gd name="connsiteY3" fmla="*/ 1556425 h 1556425"/>
              <a:gd name="connsiteX4" fmla="*/ 0 w 10115648"/>
              <a:gd name="connsiteY4" fmla="*/ 2565 h 1556425"/>
              <a:gd name="connsiteX5" fmla="*/ 2041 w 10115648"/>
              <a:gd name="connsiteY5" fmla="*/ 0 h 15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5648" h="1556425">
                <a:moveTo>
                  <a:pt x="2041" y="0"/>
                </a:moveTo>
                <a:lnTo>
                  <a:pt x="10115648" y="0"/>
                </a:lnTo>
                <a:lnTo>
                  <a:pt x="8877076" y="1556425"/>
                </a:lnTo>
                <a:lnTo>
                  <a:pt x="0" y="1556425"/>
                </a:lnTo>
                <a:lnTo>
                  <a:pt x="0" y="2565"/>
                </a:lnTo>
                <a:lnTo>
                  <a:pt x="2041" y="0"/>
                </a:lnTo>
                <a:close/>
              </a:path>
            </a:pathLst>
          </a:custGeom>
          <a:gradFill>
            <a:gsLst>
              <a:gs pos="35000">
                <a:schemeClr val="accent4">
                  <a:alpha val="60000"/>
                </a:schemeClr>
              </a:gs>
              <a:gs pos="54000">
                <a:srgbClr val="061736">
                  <a:alpha val="41000"/>
                </a:srgbClr>
              </a:gs>
              <a:gs pos="87000">
                <a:schemeClr val="tx1">
                  <a:lumMod val="95000"/>
                  <a:lumOff val="5000"/>
                  <a:alpha val="22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lumOff val="25000"/>
                </a:schemeClr>
              </a:solidFill>
            </a:endParaRPr>
          </a:p>
        </p:txBody>
      </p:sp>
      <p:sp>
        <p:nvSpPr>
          <p:cNvPr id="2" name="Footer Placeholder 1">
            <a:extLst>
              <a:ext uri="{FF2B5EF4-FFF2-40B4-BE49-F238E27FC236}">
                <a16:creationId xmlns:a16="http://schemas.microsoft.com/office/drawing/2014/main" id="{E4A3574C-51B3-497F-8BC9-7A7503C72C26}"/>
              </a:ext>
            </a:extLst>
          </p:cNvPr>
          <p:cNvSpPr>
            <a:spLocks noGrp="1"/>
          </p:cNvSpPr>
          <p:nvPr>
            <p:ph type="ftr" sz="quarter" idx="10"/>
          </p:nvPr>
        </p:nvSpPr>
        <p:spPr/>
        <p:txBody>
          <a:bodyPr bIns="45720"/>
          <a:lstStyle/>
          <a:p>
            <a:r>
              <a:rPr lang="en-US"/>
              <a:t>Alutiiq, LLC</a:t>
            </a:r>
          </a:p>
        </p:txBody>
      </p:sp>
      <p:sp>
        <p:nvSpPr>
          <p:cNvPr id="10" name="object 18">
            <a:extLst>
              <a:ext uri="{FF2B5EF4-FFF2-40B4-BE49-F238E27FC236}">
                <a16:creationId xmlns:a16="http://schemas.microsoft.com/office/drawing/2014/main" id="{262C6723-FC79-4C46-9BE2-D23416BE7934}"/>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pic>
        <p:nvPicPr>
          <p:cNvPr id="6" name="Picture 5" descr="Logo&#10;&#10;Description automatically generated">
            <a:extLst>
              <a:ext uri="{FF2B5EF4-FFF2-40B4-BE49-F238E27FC236}">
                <a16:creationId xmlns:a16="http://schemas.microsoft.com/office/drawing/2014/main" id="{7EFC602C-A8C2-4AF2-AF01-ECE3DE54A3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sp>
        <p:nvSpPr>
          <p:cNvPr id="7" name="Title 16">
            <a:extLst>
              <a:ext uri="{FF2B5EF4-FFF2-40B4-BE49-F238E27FC236}">
                <a16:creationId xmlns:a16="http://schemas.microsoft.com/office/drawing/2014/main" id="{34612304-0943-4633-90F7-EB9823FC24D3}"/>
              </a:ext>
            </a:extLst>
          </p:cNvPr>
          <p:cNvSpPr txBox="1">
            <a:spLocks/>
          </p:cNvSpPr>
          <p:nvPr userDrawn="1"/>
        </p:nvSpPr>
        <p:spPr>
          <a:xfrm>
            <a:off x="449068" y="3754876"/>
            <a:ext cx="8533007" cy="1157591"/>
          </a:xfrm>
          <a:prstGeom prst="rect">
            <a:avLst/>
          </a:prstGeom>
          <a:noFill/>
        </p:spPr>
        <p:txBody>
          <a:bodyPr wrap="square" lIns="0" tIns="91440" rIns="182880" bIns="91440" anchor="ctr">
            <a:noAutofit/>
          </a:bodyPr>
          <a:lstStyle>
            <a:lvl1pPr>
              <a:lnSpc>
                <a:spcPct val="90000"/>
              </a:lnSpc>
              <a:defRPr sz="2600" b="0" i="0">
                <a:solidFill>
                  <a:srgbClr val="182857"/>
                </a:solidFill>
                <a:latin typeface="Calibri Light"/>
                <a:ea typeface="+mj-ea"/>
                <a:cs typeface="Calibri Light"/>
              </a:defRPr>
            </a:lvl1pPr>
          </a:lstStyle>
          <a:p>
            <a:pPr>
              <a:spcBef>
                <a:spcPts val="600"/>
              </a:spcBef>
            </a:pPr>
            <a:r>
              <a:rPr lang="en-US" sz="1400" kern="0" spc="70" baseline="0">
                <a:solidFill>
                  <a:srgbClr val="FFFFFF"/>
                </a:solidFill>
                <a:latin typeface="+mn-lt"/>
              </a:rPr>
              <a:t>LEGAL NOTICE:</a:t>
            </a:r>
          </a:p>
          <a:p>
            <a:pPr>
              <a:spcBef>
                <a:spcPts val="600"/>
              </a:spcBef>
            </a:pPr>
            <a:r>
              <a:rPr lang="en-US" sz="1400" kern="0" spc="70" baseline="0">
                <a:solidFill>
                  <a:srgbClr val="FFFFFF"/>
                </a:solidFill>
                <a:latin typeface="+mn-lt"/>
              </a:rPr>
              <a:t>KBR PROPRIETARY AND CONFIDENTIAL INFORMATION FOR THE SOLE USE OF KBR. ANY REPRODUCTION, COPY, PHOTOGRAPH, SCREENSHOT, REVIEW, USE, DISTRIBUTION, OR DISCLOSURE BY OTHERS IS STRICTLY PROHIBITED. DISCLOSURE BY KBR VIA ELECTRONIC MEANS (INCLUDING BY VIRTUAL </a:t>
            </a:r>
            <a:br>
              <a:rPr lang="en-US" sz="1400" kern="0" spc="70" baseline="0">
                <a:solidFill>
                  <a:srgbClr val="FFFFFF"/>
                </a:solidFill>
                <a:latin typeface="+mn-lt"/>
              </a:rPr>
            </a:br>
            <a:r>
              <a:rPr lang="en-US" sz="1400" kern="0" spc="70" baseline="0">
                <a:solidFill>
                  <a:srgbClr val="FFFFFF"/>
                </a:solidFill>
                <a:latin typeface="+mn-lt"/>
              </a:rPr>
              <a:t>MEETING) DOES NOT WAIVE, NEGATE, OR LESSEN THIS PROHIBITION. ALL RIGHTS RESERVED.</a:t>
            </a:r>
            <a:endParaRPr lang="en-US" sz="1400" kern="0" spc="70" baseline="0">
              <a:latin typeface="+mn-lt"/>
            </a:endParaRPr>
          </a:p>
        </p:txBody>
      </p:sp>
    </p:spTree>
    <p:extLst>
      <p:ext uri="{BB962C8B-B14F-4D97-AF65-F5344CB8AC3E}">
        <p14:creationId xmlns:p14="http://schemas.microsoft.com/office/powerpoint/2010/main" val="310226453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 name="Title 1"/>
          <p:cNvSpPr>
            <a:spLocks noGrp="1"/>
          </p:cNvSpPr>
          <p:nvPr>
            <p:ph type="title"/>
          </p:nvPr>
        </p:nvSpPr>
        <p:spPr>
          <a:xfrm>
            <a:off x="2527300" y="365125"/>
            <a:ext cx="8877300" cy="1325563"/>
          </a:xfrm>
        </p:spPr>
        <p:txBody>
          <a:bodyPr/>
          <a:lstStyle>
            <a:lvl1pPr>
              <a:defRPr b="1">
                <a:solidFill>
                  <a:schemeClr val="tx1"/>
                </a:solidFill>
              </a:defRPr>
            </a:lvl1pPr>
          </a:lstStyle>
          <a:p>
            <a:r>
              <a:rPr lang="en-US"/>
              <a:t>Click to edit Master title style</a:t>
            </a:r>
          </a:p>
        </p:txBody>
      </p:sp>
      <p:sp useBgFill="1">
        <p:nvSpPr>
          <p:cNvPr id="3" name="Content Placeholder 2"/>
          <p:cNvSpPr>
            <a:spLocks noGrp="1"/>
          </p:cNvSpPr>
          <p:nvPr>
            <p:ph idx="1"/>
          </p:nvPr>
        </p:nvSpPr>
        <p:spPr>
          <a:xfrm>
            <a:off x="2527300" y="1825625"/>
            <a:ext cx="8877300" cy="4667250"/>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45588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tandard Template Instructions">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44500" y="142323"/>
            <a:ext cx="9571697" cy="693468"/>
          </a:xfrm>
          <a:prstGeom prst="rect">
            <a:avLst/>
          </a:prstGeom>
        </p:spPr>
        <p:txBody>
          <a:bodyPr wrap="square" lIns="0" tIns="0" rIns="0" bIns="0">
            <a:noAutofit/>
          </a:bodyPr>
          <a:lstStyle>
            <a:lvl1pPr>
              <a:defRPr lang="en-US" sz="2600" b="0" i="0" dirty="0" smtClean="0">
                <a:solidFill>
                  <a:srgbClr val="182857"/>
                </a:solidFill>
                <a:latin typeface="Calibri Light"/>
                <a:ea typeface="+mj-ea"/>
                <a:cs typeface="Calibri Light"/>
              </a:defRPr>
            </a:lvl1pPr>
          </a:lstStyle>
          <a:p>
            <a:pPr marL="0" marR="0" lvl="0" indent="0" defTabSz="914400" eaLnBrk="1" fontAlgn="auto" latinLnBrk="0" hangingPunct="1">
              <a:lnSpc>
                <a:spcPct val="90000"/>
              </a:lnSpc>
              <a:spcBef>
                <a:spcPts val="0"/>
              </a:spcBef>
              <a:spcAft>
                <a:spcPts val="0"/>
              </a:spcAft>
              <a:buClrTx/>
              <a:buSzTx/>
              <a:buFontTx/>
              <a:buNone/>
              <a:tabLst/>
              <a:defRPr/>
            </a:pPr>
            <a:r>
              <a:rPr lang="en-US"/>
              <a:t>Template Instructions and Standards</a:t>
            </a:r>
            <a:endParaRPr/>
          </a:p>
        </p:txBody>
      </p:sp>
      <p:sp>
        <p:nvSpPr>
          <p:cNvPr id="16" name="Text Placeholder 43">
            <a:extLst>
              <a:ext uri="{FF2B5EF4-FFF2-40B4-BE49-F238E27FC236}">
                <a16:creationId xmlns:a16="http://schemas.microsoft.com/office/drawing/2014/main" id="{A57813CF-C375-4A8E-8A7B-EEB0DD94C80B}"/>
              </a:ext>
            </a:extLst>
          </p:cNvPr>
          <p:cNvSpPr txBox="1">
            <a:spLocks/>
          </p:cNvSpPr>
          <p:nvPr userDrawn="1"/>
        </p:nvSpPr>
        <p:spPr>
          <a:xfrm>
            <a:off x="444499" y="1194437"/>
            <a:ext cx="11647778" cy="409355"/>
          </a:xfrm>
          <a:prstGeom prst="rect">
            <a:avLst/>
          </a:prstGeom>
        </p:spPr>
        <p:txBody>
          <a:bodyPr wrap="square" lIns="0" tIns="0" rIns="0" bIns="0">
            <a:noAutofit/>
          </a:bodyPr>
          <a:lstStyle>
            <a:lvl1pPr marL="0">
              <a:lnSpc>
                <a:spcPct val="90000"/>
              </a:lnSpc>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700" i="1" kern="0">
                <a:solidFill>
                  <a:schemeClr val="tx2"/>
                </a:solidFill>
              </a:rPr>
              <a:t>This slide should either </a:t>
            </a:r>
            <a:r>
              <a:rPr lang="en-US" sz="1700" b="1" i="1" kern="0">
                <a:solidFill>
                  <a:schemeClr val="tx2"/>
                </a:solidFill>
              </a:rPr>
              <a:t>remain hidden or be deleted </a:t>
            </a:r>
            <a:r>
              <a:rPr lang="en-US" sz="1700" i="1" kern="0">
                <a:solidFill>
                  <a:schemeClr val="tx2"/>
                </a:solidFill>
              </a:rPr>
              <a:t>from your working presentation.</a:t>
            </a:r>
          </a:p>
          <a:p>
            <a:r>
              <a:rPr lang="en-US" sz="1800" i="1" kern="0">
                <a:solidFill>
                  <a:schemeClr val="tx1">
                    <a:lumMod val="75000"/>
                    <a:lumOff val="25000"/>
                  </a:schemeClr>
                </a:solidFill>
                <a:latin typeface="+mn-lt"/>
                <a:ea typeface="+mn-ea"/>
                <a:cs typeface="+mn-cs"/>
              </a:rPr>
              <a:t> </a:t>
            </a:r>
          </a:p>
        </p:txBody>
      </p:sp>
      <p:sp>
        <p:nvSpPr>
          <p:cNvPr id="17" name="Text Placeholder 43">
            <a:extLst>
              <a:ext uri="{FF2B5EF4-FFF2-40B4-BE49-F238E27FC236}">
                <a16:creationId xmlns:a16="http://schemas.microsoft.com/office/drawing/2014/main" id="{BE4DAA29-3823-49DE-97C1-AD3D09AE54F2}"/>
              </a:ext>
            </a:extLst>
          </p:cNvPr>
          <p:cNvSpPr txBox="1">
            <a:spLocks/>
          </p:cNvSpPr>
          <p:nvPr userDrawn="1"/>
        </p:nvSpPr>
        <p:spPr>
          <a:xfrm>
            <a:off x="533399" y="1669773"/>
            <a:ext cx="5305426" cy="4350028"/>
          </a:xfrm>
          <a:prstGeom prst="rect">
            <a:avLst/>
          </a:prstGeom>
        </p:spPr>
        <p:txBody>
          <a:bodyPr wrap="square" lIns="0" tIns="0" rIns="0" bIns="0">
            <a:noAutofit/>
          </a:bodyPr>
          <a:lstStyle>
            <a:lvl1pPr marL="0">
              <a:lnSpc>
                <a:spcPct val="90000"/>
              </a:lnSpc>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This template includes options for presentation cover slides,  section divider slides and several options for content slides.</a:t>
            </a:r>
            <a:endParaRPr lang="en-US" sz="1650" kern="0" spc="-20" baseline="0">
              <a:solidFill>
                <a:schemeClr val="tx2"/>
              </a:solidFill>
              <a:latin typeface="+mn-lt"/>
            </a:endParaRP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Work from this template when creating a new presentation. </a:t>
            </a:r>
            <a:br>
              <a:rPr lang="en-US" sz="1650" kern="0" spc="-20" baseline="0">
                <a:solidFill>
                  <a:schemeClr val="tx2"/>
                </a:solidFill>
                <a:latin typeface="+mn-lt"/>
                <a:ea typeface="+mn-ea"/>
                <a:cs typeface="+mn-cs"/>
              </a:rPr>
            </a:br>
            <a:r>
              <a:rPr lang="en-US" sz="1650" b="1" kern="0" spc="-20" baseline="0">
                <a:solidFill>
                  <a:schemeClr val="tx2"/>
                </a:solidFill>
                <a:latin typeface="+mn-lt"/>
                <a:ea typeface="+mn-ea"/>
                <a:cs typeface="+mn-cs"/>
              </a:rPr>
              <a:t>Do not use an old template or presentation.</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b="0" i="0" kern="0" spc="-20" baseline="0">
                <a:solidFill>
                  <a:schemeClr val="tx2"/>
                </a:solidFill>
                <a:latin typeface="+mn-lt"/>
                <a:ea typeface="+mn-ea"/>
                <a:cs typeface="+mn-cs"/>
              </a:rPr>
              <a:t>If copying slides from an another slide deck</a:t>
            </a:r>
            <a:r>
              <a:rPr lang="en-US" sz="1650" b="1" i="0" kern="0" spc="-20" baseline="0">
                <a:solidFill>
                  <a:schemeClr val="tx2"/>
                </a:solidFill>
                <a:latin typeface="+mn-lt"/>
                <a:ea typeface="+mn-ea"/>
                <a:cs typeface="+mn-cs"/>
              </a:rPr>
              <a:t>, </a:t>
            </a:r>
            <a:r>
              <a:rPr lang="en-US" sz="1650" i="0" kern="0" spc="-20" baseline="0">
                <a:solidFill>
                  <a:schemeClr val="tx2"/>
                </a:solidFill>
                <a:latin typeface="+mn-lt"/>
                <a:ea typeface="+mn-ea"/>
                <a:cs typeface="+mn-cs"/>
              </a:rPr>
              <a:t>make sure to update the layout and text formatting.</a:t>
            </a:r>
          </a:p>
          <a:p>
            <a:pPr marL="457200" marR="0" lvl="0" indent="-274320" algn="l" defTabSz="914400" rtl="0" eaLnBrk="1" fontAlgn="auto" latinLnBrk="0" hangingPunct="1">
              <a:lnSpc>
                <a:spcPts val="1900"/>
              </a:lnSpc>
              <a:spcBef>
                <a:spcPts val="0"/>
              </a:spcBef>
              <a:spcAft>
                <a:spcPts val="800"/>
              </a:spcAft>
              <a:buClrTx/>
              <a:buSzTx/>
              <a:buFont typeface="+mj-lt"/>
              <a:buAutoNum type="arabicPeriod"/>
              <a:tabLst/>
              <a:defRPr/>
            </a:pPr>
            <a:r>
              <a:rPr lang="en-US" sz="1650" i="0" kern="0" spc="-20" baseline="0">
                <a:solidFill>
                  <a:schemeClr val="tx2"/>
                </a:solidFill>
                <a:latin typeface="+mn-lt"/>
                <a:ea typeface="+mn-ea"/>
                <a:cs typeface="+mn-cs"/>
              </a:rPr>
              <a:t>Select the new slides.</a:t>
            </a:r>
          </a:p>
          <a:p>
            <a:pPr marL="457200" marR="0" lvl="0" indent="-274320" algn="l" defTabSz="914400" rtl="0" eaLnBrk="1" fontAlgn="auto" latinLnBrk="0" hangingPunct="1">
              <a:lnSpc>
                <a:spcPts val="1900"/>
              </a:lnSpc>
              <a:spcBef>
                <a:spcPts val="0"/>
              </a:spcBef>
              <a:spcAft>
                <a:spcPts val="800"/>
              </a:spcAft>
              <a:buClrTx/>
              <a:buSzTx/>
              <a:buFont typeface="+mj-lt"/>
              <a:buAutoNum type="arabicPeriod"/>
              <a:tabLst/>
              <a:defRPr/>
            </a:pPr>
            <a:r>
              <a:rPr lang="en-US" sz="1650" i="0" kern="0" spc="-20" baseline="0">
                <a:solidFill>
                  <a:schemeClr val="tx2"/>
                </a:solidFill>
                <a:latin typeface="+mn-lt"/>
                <a:ea typeface="+mn-ea"/>
                <a:cs typeface="+mn-cs"/>
              </a:rPr>
              <a:t>On the “Home” tab, in the “Slides” group, click “Layout” and select one of the layout choices.</a:t>
            </a:r>
          </a:p>
          <a:p>
            <a:pPr marL="457200" marR="0" lvl="0" indent="-274320" algn="l" defTabSz="914400" rtl="0" eaLnBrk="1" fontAlgn="auto" latinLnBrk="0" hangingPunct="1">
              <a:lnSpc>
                <a:spcPts val="1900"/>
              </a:lnSpc>
              <a:spcBef>
                <a:spcPts val="0"/>
              </a:spcBef>
              <a:spcAft>
                <a:spcPts val="800"/>
              </a:spcAft>
              <a:buClrTx/>
              <a:buSzTx/>
              <a:buFont typeface="+mj-lt"/>
              <a:buAutoNum type="arabicPeriod"/>
              <a:tabLst/>
              <a:defRPr/>
            </a:pPr>
            <a:r>
              <a:rPr lang="en-US" sz="1650" i="0" kern="0" spc="-20" baseline="0">
                <a:solidFill>
                  <a:schemeClr val="tx2"/>
                </a:solidFill>
                <a:latin typeface="+mn-lt"/>
                <a:ea typeface="+mn-ea"/>
                <a:cs typeface="+mn-cs"/>
              </a:rPr>
              <a:t>Below the “Layout” button, click “Reset” to update text formatting to match the new template. </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Hide unused slides in this template by right-clicking the slide </a:t>
            </a:r>
            <a:br>
              <a:rPr lang="en-US" sz="1650" kern="0" spc="-20" baseline="0">
                <a:solidFill>
                  <a:schemeClr val="tx2"/>
                </a:solidFill>
                <a:latin typeface="+mn-lt"/>
                <a:ea typeface="+mn-ea"/>
                <a:cs typeface="+mn-cs"/>
              </a:rPr>
            </a:br>
            <a:r>
              <a:rPr lang="en-US" sz="1650" kern="0" spc="-20" baseline="0">
                <a:solidFill>
                  <a:schemeClr val="tx2"/>
                </a:solidFill>
                <a:latin typeface="+mn-lt"/>
                <a:ea typeface="+mn-ea"/>
                <a:cs typeface="+mn-cs"/>
              </a:rPr>
              <a:t>and selecting "Hide Slide." Hidden slides will not display </a:t>
            </a:r>
            <a:br>
              <a:rPr lang="en-US" sz="1650" kern="0" spc="-20" baseline="0">
                <a:solidFill>
                  <a:schemeClr val="tx2"/>
                </a:solidFill>
                <a:latin typeface="+mn-lt"/>
                <a:ea typeface="+mn-ea"/>
                <a:cs typeface="+mn-cs"/>
              </a:rPr>
            </a:br>
            <a:r>
              <a:rPr lang="en-US" sz="1650" kern="0" spc="-20" baseline="0">
                <a:solidFill>
                  <a:schemeClr val="tx2"/>
                </a:solidFill>
                <a:latin typeface="+mn-lt"/>
                <a:ea typeface="+mn-ea"/>
                <a:cs typeface="+mn-cs"/>
              </a:rPr>
              <a:t>while presenting.</a:t>
            </a:r>
          </a:p>
        </p:txBody>
      </p:sp>
      <p:sp>
        <p:nvSpPr>
          <p:cNvPr id="3" name="Footer Placeholder 2">
            <a:extLst>
              <a:ext uri="{FF2B5EF4-FFF2-40B4-BE49-F238E27FC236}">
                <a16:creationId xmlns:a16="http://schemas.microsoft.com/office/drawing/2014/main" id="{D2D36581-76B2-4FDF-9BF4-3FD3C51F73BE}"/>
              </a:ext>
            </a:extLst>
          </p:cNvPr>
          <p:cNvSpPr>
            <a:spLocks noGrp="1"/>
          </p:cNvSpPr>
          <p:nvPr>
            <p:ph type="ftr" sz="quarter" idx="10"/>
          </p:nvPr>
        </p:nvSpPr>
        <p:spPr/>
        <p:txBody>
          <a:bodyPr bIns="45720"/>
          <a:lstStyle/>
          <a:p>
            <a:r>
              <a:rPr lang="en-US"/>
              <a:t>Alutiiq, LLC</a:t>
            </a:r>
          </a:p>
        </p:txBody>
      </p:sp>
      <p:sp>
        <p:nvSpPr>
          <p:cNvPr id="18" name="Slide Number Placeholder 4">
            <a:extLst>
              <a:ext uri="{FF2B5EF4-FFF2-40B4-BE49-F238E27FC236}">
                <a16:creationId xmlns:a16="http://schemas.microsoft.com/office/drawing/2014/main" id="{C4C1AEA7-6477-4CDE-9F56-D7BDCD4A2827}"/>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
        <p:nvSpPr>
          <p:cNvPr id="11" name="Text Placeholder 43">
            <a:extLst>
              <a:ext uri="{FF2B5EF4-FFF2-40B4-BE49-F238E27FC236}">
                <a16:creationId xmlns:a16="http://schemas.microsoft.com/office/drawing/2014/main" id="{F530517D-A383-4407-A3A3-56D5389ADE6B}"/>
              </a:ext>
            </a:extLst>
          </p:cNvPr>
          <p:cNvSpPr txBox="1">
            <a:spLocks/>
          </p:cNvSpPr>
          <p:nvPr userDrawn="1"/>
        </p:nvSpPr>
        <p:spPr>
          <a:xfrm>
            <a:off x="6115050" y="1673086"/>
            <a:ext cx="5503793" cy="3984764"/>
          </a:xfrm>
          <a:prstGeom prst="rect">
            <a:avLst/>
          </a:prstGeom>
        </p:spPr>
        <p:txBody>
          <a:bodyPr wrap="square" lIns="0" tIns="0" rIns="0" bIns="0">
            <a:noAutofit/>
          </a:bodyPr>
          <a:lstStyle>
            <a:lvl1pPr marL="0">
              <a:lnSpc>
                <a:spcPct val="90000"/>
              </a:lnSpc>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Please follow the guidelines on pages 2, 3 and 4 of this template, including standard fonts, colors, icons and graphic elements. You may copy and paste these into your presentation.</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Update placeholder images by right-clicking and selecting "Change Image." Then navigate to the image you would like to use and insert it. Please avoid using copyright-protected images.</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Update all text fields on all slides, including the date and footer. </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If you do not wish to mark your document as confidential, edit the text in the bottom left footer.</a:t>
            </a:r>
          </a:p>
          <a:p>
            <a:pPr marL="182880" marR="0" lvl="0" indent="-182880" algn="l" defTabSz="914400" rtl="0" eaLnBrk="1" fontAlgn="auto" latinLnBrk="0" hangingPunct="1">
              <a:lnSpc>
                <a:spcPts val="1900"/>
              </a:lnSpc>
              <a:spcBef>
                <a:spcPts val="0"/>
              </a:spcBef>
              <a:spcAft>
                <a:spcPts val="800"/>
              </a:spcAft>
              <a:buClrTx/>
              <a:buSzTx/>
              <a:buFont typeface="Wingdings" panose="05000000000000000000" pitchFamily="2" charset="2"/>
              <a:buChar char="§"/>
              <a:tabLst/>
              <a:defRPr/>
            </a:pPr>
            <a:r>
              <a:rPr lang="en-US" sz="1650" kern="0" spc="-20" baseline="0">
                <a:solidFill>
                  <a:schemeClr val="tx2"/>
                </a:solidFill>
                <a:latin typeface="+mn-lt"/>
                <a:ea typeface="+mn-ea"/>
                <a:cs typeface="+mn-cs"/>
              </a:rPr>
              <a:t>To update the bottom left footer text on all pages at once, go to the “Insert” tab and select “Header &amp; Footer” from the “Text” toolbar group. A popup window will open. Update the text in the footer section with your new text and click “Apply to all”.</a:t>
            </a:r>
            <a:endParaRPr lang="en-US" sz="1650" spc="-20" baseline="0">
              <a:solidFill>
                <a:schemeClr val="tx2"/>
              </a:solidFill>
              <a:effectLst/>
              <a:latin typeface="+mn-lt"/>
            </a:endParaRPr>
          </a:p>
        </p:txBody>
      </p:sp>
    </p:spTree>
    <p:extLst>
      <p:ext uri="{BB962C8B-B14F-4D97-AF65-F5344CB8AC3E}">
        <p14:creationId xmlns:p14="http://schemas.microsoft.com/office/powerpoint/2010/main" val="296665333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 S&amp;S">
    <p:bg>
      <p:bgPr>
        <a:solidFill>
          <a:schemeClr val="bg1"/>
        </a:solidFill>
        <a:effectLst/>
      </p:bgPr>
    </p:bg>
    <p:spTree>
      <p:nvGrpSpPr>
        <p:cNvPr id="1" name=""/>
        <p:cNvGrpSpPr/>
        <p:nvPr/>
      </p:nvGrpSpPr>
      <p:grpSpPr>
        <a:xfrm>
          <a:off x="0" y="0"/>
          <a:ext cx="0" cy="0"/>
          <a:chOff x="0" y="0"/>
          <a:chExt cx="0" cy="0"/>
        </a:xfrm>
      </p:grpSpPr>
      <p:sp>
        <p:nvSpPr>
          <p:cNvPr id="27" name="bk object 17">
            <a:extLst>
              <a:ext uri="{FF2B5EF4-FFF2-40B4-BE49-F238E27FC236}">
                <a16:creationId xmlns:a16="http://schemas.microsoft.com/office/drawing/2014/main" id="{AD4C0A90-8D6F-40D7-A182-04F45DA2F950}"/>
              </a:ext>
            </a:extLst>
          </p:cNvPr>
          <p:cNvSpPr/>
          <p:nvPr userDrawn="1"/>
        </p:nvSpPr>
        <p:spPr>
          <a:xfrm>
            <a:off x="0" y="2176272"/>
            <a:ext cx="12191695" cy="324154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bk object 19">
            <a:extLst>
              <a:ext uri="{FF2B5EF4-FFF2-40B4-BE49-F238E27FC236}">
                <a16:creationId xmlns:a16="http://schemas.microsoft.com/office/drawing/2014/main" id="{A7D620C1-6311-4A6B-B3CD-3B7A894A2334}"/>
              </a:ext>
            </a:extLst>
          </p:cNvPr>
          <p:cNvSpPr/>
          <p:nvPr userDrawn="1"/>
        </p:nvSpPr>
        <p:spPr>
          <a:xfrm>
            <a:off x="0" y="3648455"/>
            <a:ext cx="6447790" cy="1216025"/>
          </a:xfrm>
          <a:custGeom>
            <a:avLst/>
            <a:gdLst/>
            <a:ahLst/>
            <a:cxnLst/>
            <a:rect l="l" t="t" r="r" b="b"/>
            <a:pathLst>
              <a:path w="6447790" h="1216025">
                <a:moveTo>
                  <a:pt x="6447604" y="0"/>
                </a:moveTo>
                <a:lnTo>
                  <a:pt x="0" y="0"/>
                </a:lnTo>
                <a:lnTo>
                  <a:pt x="0" y="1215791"/>
                </a:lnTo>
                <a:lnTo>
                  <a:pt x="5492132" y="1211910"/>
                </a:lnTo>
                <a:lnTo>
                  <a:pt x="6447604" y="0"/>
                </a:lnTo>
                <a:close/>
              </a:path>
            </a:pathLst>
          </a:custGeom>
          <a:solidFill>
            <a:srgbClr val="A2C6E2">
              <a:alpha val="25000"/>
            </a:srgbClr>
          </a:solidFill>
        </p:spPr>
        <p:txBody>
          <a:bodyPr wrap="square" lIns="0" tIns="0" rIns="0" bIns="0" rtlCol="0"/>
          <a:lstStyle/>
          <a:p>
            <a:endParaRPr/>
          </a:p>
        </p:txBody>
      </p:sp>
      <p:sp>
        <p:nvSpPr>
          <p:cNvPr id="16" name="bk object 16"/>
          <p:cNvSpPr/>
          <p:nvPr/>
        </p:nvSpPr>
        <p:spPr>
          <a:xfrm>
            <a:off x="0" y="1581911"/>
            <a:ext cx="3989070" cy="548005"/>
          </a:xfrm>
          <a:custGeom>
            <a:avLst/>
            <a:gdLst/>
            <a:ahLst/>
            <a:cxnLst/>
            <a:rect l="l" t="t" r="r" b="b"/>
            <a:pathLst>
              <a:path w="3989070" h="548005">
                <a:moveTo>
                  <a:pt x="3557244" y="0"/>
                </a:moveTo>
                <a:lnTo>
                  <a:pt x="0" y="0"/>
                </a:lnTo>
                <a:lnTo>
                  <a:pt x="0" y="547725"/>
                </a:lnTo>
                <a:lnTo>
                  <a:pt x="3989070" y="547725"/>
                </a:lnTo>
                <a:lnTo>
                  <a:pt x="3557244" y="0"/>
                </a:lnTo>
                <a:close/>
              </a:path>
            </a:pathLst>
          </a:custGeom>
          <a:solidFill>
            <a:srgbClr val="182857"/>
          </a:solidFill>
        </p:spPr>
        <p:txBody>
          <a:bodyPr wrap="square" lIns="0" tIns="0" rIns="0" bIns="0" rtlCol="0"/>
          <a:lstStyle/>
          <a:p>
            <a:endParaRPr/>
          </a:p>
        </p:txBody>
      </p:sp>
      <p:sp>
        <p:nvSpPr>
          <p:cNvPr id="29" name="Holder 2">
            <a:extLst>
              <a:ext uri="{FF2B5EF4-FFF2-40B4-BE49-F238E27FC236}">
                <a16:creationId xmlns:a16="http://schemas.microsoft.com/office/drawing/2014/main" id="{50A07D45-F982-4036-ABE7-BBA419F3BD82}"/>
              </a:ext>
            </a:extLst>
          </p:cNvPr>
          <p:cNvSpPr>
            <a:spLocks noGrp="1"/>
          </p:cNvSpPr>
          <p:nvPr>
            <p:ph type="title"/>
          </p:nvPr>
        </p:nvSpPr>
        <p:spPr>
          <a:xfrm>
            <a:off x="633323" y="2427760"/>
            <a:ext cx="6447791" cy="1216024"/>
          </a:xfrm>
          <a:prstGeom prst="rect">
            <a:avLst/>
          </a:prstGeom>
        </p:spPr>
        <p:txBody>
          <a:bodyPr wrap="square" lIns="91440" tIns="0" rIns="0" bIns="91440" anchor="b">
            <a:noAutofit/>
          </a:bodyPr>
          <a:lstStyle>
            <a:lvl1pPr>
              <a:defRPr sz="3200" b="0" i="0">
                <a:solidFill>
                  <a:schemeClr val="bg1"/>
                </a:solidFill>
                <a:latin typeface="Calibri Light"/>
                <a:cs typeface="Calibri Light"/>
              </a:defRPr>
            </a:lvl1pPr>
          </a:lstStyle>
          <a:p>
            <a:endParaRPr/>
          </a:p>
        </p:txBody>
      </p:sp>
      <p:pic>
        <p:nvPicPr>
          <p:cNvPr id="31" name="Picture 30" descr="Logo&#10;&#10;Description automatically generated">
            <a:extLst>
              <a:ext uri="{FF2B5EF4-FFF2-40B4-BE49-F238E27FC236}">
                <a16:creationId xmlns:a16="http://schemas.microsoft.com/office/drawing/2014/main" id="{16CA0A35-69F4-4DD0-969A-D46FF77B66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6396" y="517065"/>
            <a:ext cx="1203490" cy="666548"/>
          </a:xfrm>
          <a:prstGeom prst="rect">
            <a:avLst/>
          </a:prstGeom>
        </p:spPr>
      </p:pic>
      <p:pic>
        <p:nvPicPr>
          <p:cNvPr id="8" name="Picture 7">
            <a:extLst>
              <a:ext uri="{FF2B5EF4-FFF2-40B4-BE49-F238E27FC236}">
                <a16:creationId xmlns:a16="http://schemas.microsoft.com/office/drawing/2014/main" id="{91AD8B07-161F-43FD-88DC-35317F8E42A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98609" y="5479155"/>
            <a:ext cx="5593086" cy="653532"/>
          </a:xfrm>
          <a:prstGeom prst="rect">
            <a:avLst/>
          </a:prstGeom>
        </p:spPr>
      </p:pic>
      <p:sp>
        <p:nvSpPr>
          <p:cNvPr id="2" name="Slide Number Placeholder 1">
            <a:extLst>
              <a:ext uri="{FF2B5EF4-FFF2-40B4-BE49-F238E27FC236}">
                <a16:creationId xmlns:a16="http://schemas.microsoft.com/office/drawing/2014/main" id="{533110FD-8607-45B1-A2F9-4ECAB55D4080}"/>
              </a:ext>
            </a:extLst>
          </p:cNvPr>
          <p:cNvSpPr>
            <a:spLocks noGrp="1"/>
          </p:cNvSpPr>
          <p:nvPr>
            <p:ph type="sldNum" sz="quarter" idx="10"/>
          </p:nvPr>
        </p:nvSpPr>
        <p:spPr>
          <a:xfrm>
            <a:off x="14186660" y="6256521"/>
            <a:ext cx="546100" cy="479034"/>
          </a:xfrm>
          <a:prstGeom prst="rect">
            <a:avLst/>
          </a:prstGeom>
        </p:spPr>
        <p:txBody>
          <a:bodyPr/>
          <a:lstStyle/>
          <a:p>
            <a:fld id="{B6F15528-21DE-4FAA-801E-634DDDAF4B2B}" type="slidenum">
              <a:rPr lang="en-US" smtClean="0"/>
              <a:pPr/>
              <a:t>‹#›</a:t>
            </a:fld>
            <a:endParaRPr lang="en-US"/>
          </a:p>
        </p:txBody>
      </p:sp>
      <p:sp>
        <p:nvSpPr>
          <p:cNvPr id="15" name="Freeform: Shape 14">
            <a:extLst>
              <a:ext uri="{FF2B5EF4-FFF2-40B4-BE49-F238E27FC236}">
                <a16:creationId xmlns:a16="http://schemas.microsoft.com/office/drawing/2014/main" id="{99E35731-DF95-428C-A6C6-D1AB77EB3797}"/>
              </a:ext>
            </a:extLst>
          </p:cNvPr>
          <p:cNvSpPr/>
          <p:nvPr userDrawn="1"/>
        </p:nvSpPr>
        <p:spPr>
          <a:xfrm>
            <a:off x="11781174" y="4343015"/>
            <a:ext cx="409402" cy="521464"/>
          </a:xfrm>
          <a:custGeom>
            <a:avLst/>
            <a:gdLst>
              <a:gd name="connsiteX0" fmla="*/ 409402 w 409402"/>
              <a:gd name="connsiteY0" fmla="*/ 0 h 521464"/>
              <a:gd name="connsiteX1" fmla="*/ 409402 w 409402"/>
              <a:gd name="connsiteY1" fmla="*/ 521464 h 521464"/>
              <a:gd name="connsiteX2" fmla="*/ 0 w 409402"/>
              <a:gd name="connsiteY2" fmla="*/ 521464 h 521464"/>
            </a:gdLst>
            <a:ahLst/>
            <a:cxnLst>
              <a:cxn ang="0">
                <a:pos x="connsiteX0" y="connsiteY0"/>
              </a:cxn>
              <a:cxn ang="0">
                <a:pos x="connsiteX1" y="connsiteY1"/>
              </a:cxn>
              <a:cxn ang="0">
                <a:pos x="connsiteX2" y="connsiteY2"/>
              </a:cxn>
            </a:cxnLst>
            <a:rect l="l" t="t" r="r" b="b"/>
            <a:pathLst>
              <a:path w="409402" h="521464">
                <a:moveTo>
                  <a:pt x="409402" y="0"/>
                </a:moveTo>
                <a:lnTo>
                  <a:pt x="409402" y="521464"/>
                </a:lnTo>
                <a:lnTo>
                  <a:pt x="0" y="521464"/>
                </a:lnTo>
                <a:close/>
              </a:path>
            </a:pathLst>
          </a:custGeom>
          <a:solidFill>
            <a:srgbClr val="A2C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2F34D4A0-864E-4C64-84FC-BD3EE076E912}"/>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585195" y="3651500"/>
            <a:ext cx="2926334" cy="1213209"/>
          </a:xfrm>
          <a:prstGeom prst="parallelogram">
            <a:avLst>
              <a:gd name="adj" fmla="val 79011"/>
            </a:avLst>
          </a:prstGeom>
        </p:spPr>
      </p:pic>
      <p:pic>
        <p:nvPicPr>
          <p:cNvPr id="18" name="Picture 17">
            <a:extLst>
              <a:ext uri="{FF2B5EF4-FFF2-40B4-BE49-F238E27FC236}">
                <a16:creationId xmlns:a16="http://schemas.microsoft.com/office/drawing/2014/main" id="{082C2013-A5FE-43CD-A514-52011F6489B7}"/>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329"/>
          <a:stretch/>
        </p:blipFill>
        <p:spPr>
          <a:xfrm>
            <a:off x="7637278" y="3651500"/>
            <a:ext cx="2926334" cy="1213209"/>
          </a:xfrm>
          <a:prstGeom prst="parallelogram">
            <a:avLst>
              <a:gd name="adj" fmla="val 79011"/>
            </a:avLst>
          </a:prstGeom>
        </p:spPr>
      </p:pic>
      <p:pic>
        <p:nvPicPr>
          <p:cNvPr id="19" name="Picture 18">
            <a:extLst>
              <a:ext uri="{FF2B5EF4-FFF2-40B4-BE49-F238E27FC236}">
                <a16:creationId xmlns:a16="http://schemas.microsoft.com/office/drawing/2014/main" id="{19314B35-3C22-4C3D-81FF-0472B5A6D1B8}"/>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r="-4545"/>
          <a:stretch/>
        </p:blipFill>
        <p:spPr>
          <a:xfrm>
            <a:off x="9709226" y="3651500"/>
            <a:ext cx="2926334" cy="1213209"/>
          </a:xfrm>
          <a:prstGeom prst="parallelogram">
            <a:avLst>
              <a:gd name="adj" fmla="val 79011"/>
            </a:avLst>
          </a:prstGeom>
        </p:spPr>
      </p:pic>
      <p:sp>
        <p:nvSpPr>
          <p:cNvPr id="20" name="Subtitle 2">
            <a:extLst>
              <a:ext uri="{FF2B5EF4-FFF2-40B4-BE49-F238E27FC236}">
                <a16:creationId xmlns:a16="http://schemas.microsoft.com/office/drawing/2014/main" id="{82B5B47D-FB47-4F3D-AD57-B0AA7D4DFDC2}"/>
              </a:ext>
            </a:extLst>
          </p:cNvPr>
          <p:cNvSpPr>
            <a:spLocks noGrp="1"/>
          </p:cNvSpPr>
          <p:nvPr>
            <p:ph type="subTitle" idx="1"/>
          </p:nvPr>
        </p:nvSpPr>
        <p:spPr>
          <a:xfrm>
            <a:off x="633323" y="3826565"/>
            <a:ext cx="4950511" cy="869794"/>
          </a:xfrm>
        </p:spPr>
        <p:txBody>
          <a:bodyPr lIns="91440"/>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5C9C7D2D-AA6F-414A-A7E5-6F198FEB1690}"/>
              </a:ext>
            </a:extLst>
          </p:cNvPr>
          <p:cNvSpPr>
            <a:spLocks noGrp="1"/>
          </p:cNvSpPr>
          <p:nvPr>
            <p:ph type="ftr" sz="quarter" idx="11"/>
          </p:nvPr>
        </p:nvSpPr>
        <p:spPr/>
        <p:txBody>
          <a:bodyPr/>
          <a:lstStyle/>
          <a:p>
            <a:r>
              <a:rPr lang="en-US"/>
              <a:t>Alutiiq, LLC</a:t>
            </a:r>
          </a:p>
        </p:txBody>
      </p:sp>
      <p:sp>
        <p:nvSpPr>
          <p:cNvPr id="22" name="Date Placeholder 16">
            <a:extLst>
              <a:ext uri="{FF2B5EF4-FFF2-40B4-BE49-F238E27FC236}">
                <a16:creationId xmlns:a16="http://schemas.microsoft.com/office/drawing/2014/main" id="{5CA209DE-DC4A-4CC0-821F-C4CEFCF08C7B}"/>
              </a:ext>
            </a:extLst>
          </p:cNvPr>
          <p:cNvSpPr>
            <a:spLocks noGrp="1"/>
          </p:cNvSpPr>
          <p:nvPr>
            <p:ph type="dt" sz="half" idx="2"/>
          </p:nvPr>
        </p:nvSpPr>
        <p:spPr>
          <a:xfrm>
            <a:off x="12409050" y="6261221"/>
            <a:ext cx="1331844" cy="457631"/>
          </a:xfrm>
          <a:prstGeom prst="rect">
            <a:avLst/>
          </a:prstGeom>
        </p:spPr>
        <p:txBody>
          <a:bodyPr vert="horz" lIns="91440" tIns="45720" rIns="91440" bIns="45720" rtlCol="0" anchor="ctr"/>
          <a:lstStyle>
            <a:lvl1pPr algn="r">
              <a:defRPr sz="1000">
                <a:solidFill>
                  <a:schemeClr val="bg1"/>
                </a:solidFill>
              </a:defRPr>
            </a:lvl1pPr>
          </a:lstStyle>
          <a:p>
            <a:endParaRPr lang="en-US"/>
          </a:p>
        </p:txBody>
      </p:sp>
      <p:sp>
        <p:nvSpPr>
          <p:cNvPr id="23" name="object 18">
            <a:extLst>
              <a:ext uri="{FF2B5EF4-FFF2-40B4-BE49-F238E27FC236}">
                <a16:creationId xmlns:a16="http://schemas.microsoft.com/office/drawing/2014/main" id="{3F67ACA3-FE6A-48AB-9459-D08FBF261C52}"/>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sz="800" b="0">
                <a:solidFill>
                  <a:srgbClr val="A2C6E2"/>
                </a:solidFill>
                <a:latin typeface="+mj-lt"/>
                <a:cs typeface="MrEavesXLModOTBook"/>
              </a:rPr>
              <a:t>©2022 KBR Inc. All Rights Reserved.</a:t>
            </a:r>
            <a:endParaRPr sz="800">
              <a:solidFill>
                <a:srgbClr val="A2C6E2"/>
              </a:solidFill>
              <a:latin typeface="+mj-lt"/>
              <a:cs typeface="MrEavesXLModOTBook"/>
            </a:endParaRPr>
          </a:p>
        </p:txBody>
      </p:sp>
    </p:spTree>
    <p:extLst>
      <p:ext uri="{BB962C8B-B14F-4D97-AF65-F5344CB8AC3E}">
        <p14:creationId xmlns:p14="http://schemas.microsoft.com/office/powerpoint/2010/main" val="270205392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38E1-8587-41F1-94F8-5F57C9D8F176}"/>
              </a:ext>
            </a:extLst>
          </p:cNvPr>
          <p:cNvSpPr>
            <a:spLocks noGrp="1"/>
          </p:cNvSpPr>
          <p:nvPr>
            <p:ph type="title"/>
          </p:nvPr>
        </p:nvSpPr>
        <p:spPr>
          <a:xfrm>
            <a:off x="518159" y="365760"/>
            <a:ext cx="10058401" cy="41148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898407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Blue Op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DAE153-A042-41D6-BC5D-376F2287FBD7}"/>
              </a:ext>
            </a:extLst>
          </p:cNvPr>
          <p:cNvGrpSpPr/>
          <p:nvPr userDrawn="1"/>
        </p:nvGrpSpPr>
        <p:grpSpPr>
          <a:xfrm>
            <a:off x="160022" y="6247518"/>
            <a:ext cx="11906858" cy="479543"/>
            <a:chOff x="160022" y="6247518"/>
            <a:chExt cx="11906858" cy="479543"/>
          </a:xfrm>
        </p:grpSpPr>
        <p:pic>
          <p:nvPicPr>
            <p:cNvPr id="14" name="Picture 13">
              <a:extLst>
                <a:ext uri="{FF2B5EF4-FFF2-40B4-BE49-F238E27FC236}">
                  <a16:creationId xmlns:a16="http://schemas.microsoft.com/office/drawing/2014/main" id="{F50CC2C1-7E95-47E1-B36B-08AD5F96F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725" r="2813" b="16329"/>
            <a:stretch/>
          </p:blipFill>
          <p:spPr>
            <a:xfrm>
              <a:off x="5413196" y="6247519"/>
              <a:ext cx="6653683" cy="479542"/>
            </a:xfrm>
            <a:prstGeom prst="rect">
              <a:avLst/>
            </a:prstGeom>
          </p:spPr>
        </p:pic>
        <p:sp>
          <p:nvSpPr>
            <p:cNvPr id="15" name="object 5">
              <a:extLst>
                <a:ext uri="{FF2B5EF4-FFF2-40B4-BE49-F238E27FC236}">
                  <a16:creationId xmlns:a16="http://schemas.microsoft.com/office/drawing/2014/main" id="{646F2322-0180-4AE8-ACE3-75FAACC50954}"/>
                </a:ext>
              </a:extLst>
            </p:cNvPr>
            <p:cNvSpPr/>
            <p:nvPr/>
          </p:nvSpPr>
          <p:spPr>
            <a:xfrm>
              <a:off x="160022" y="6247518"/>
              <a:ext cx="11906858" cy="45719"/>
            </a:xfrm>
            <a:custGeom>
              <a:avLst/>
              <a:gdLst/>
              <a:ahLst/>
              <a:cxnLst/>
              <a:rect l="l" t="t" r="r" b="b"/>
              <a:pathLst>
                <a:path w="11600815">
                  <a:moveTo>
                    <a:pt x="0" y="0"/>
                  </a:moveTo>
                  <a:lnTo>
                    <a:pt x="11600535" y="0"/>
                  </a:lnTo>
                </a:path>
              </a:pathLst>
            </a:custGeom>
            <a:ln w="6350">
              <a:solidFill>
                <a:srgbClr val="A2C6E2"/>
              </a:solidFill>
            </a:ln>
          </p:spPr>
          <p:txBody>
            <a:bodyPr wrap="square" lIns="0" tIns="0" rIns="0" bIns="0" rtlCol="0"/>
            <a:lstStyle/>
            <a:p>
              <a:r>
                <a:rPr lang="en-US"/>
                <a:t> </a:t>
              </a:r>
              <a:endParaRPr/>
            </a:p>
          </p:txBody>
        </p:sp>
      </p:grpSp>
      <p:sp>
        <p:nvSpPr>
          <p:cNvPr id="7" name="object 3">
            <a:extLst>
              <a:ext uri="{FF2B5EF4-FFF2-40B4-BE49-F238E27FC236}">
                <a16:creationId xmlns:a16="http://schemas.microsoft.com/office/drawing/2014/main" id="{9EA712C9-5773-42D9-92CA-09DE2CD0D403}"/>
              </a:ext>
            </a:extLst>
          </p:cNvPr>
          <p:cNvSpPr/>
          <p:nvPr userDrawn="1"/>
        </p:nvSpPr>
        <p:spPr>
          <a:xfrm>
            <a:off x="419099" y="1019175"/>
            <a:ext cx="11353801" cy="5086350"/>
          </a:xfrm>
          <a:custGeom>
            <a:avLst/>
            <a:gdLst/>
            <a:ahLst/>
            <a:cxnLst/>
            <a:rect l="l" t="t" r="r" b="b"/>
            <a:pathLst>
              <a:path w="11326495" h="5066030">
                <a:moveTo>
                  <a:pt x="0" y="5065776"/>
                </a:moveTo>
                <a:lnTo>
                  <a:pt x="11326215" y="5065776"/>
                </a:lnTo>
                <a:lnTo>
                  <a:pt x="11326215" y="0"/>
                </a:lnTo>
                <a:lnTo>
                  <a:pt x="0" y="0"/>
                </a:lnTo>
                <a:lnTo>
                  <a:pt x="0" y="5065776"/>
                </a:lnTo>
                <a:close/>
              </a:path>
            </a:pathLst>
          </a:custGeom>
          <a:solidFill>
            <a:srgbClr val="F8FAFD"/>
          </a:solidFill>
        </p:spPr>
        <p:txBody>
          <a:bodyPr wrap="square" lIns="0" tIns="0" rIns="0" bIns="0" rtlCol="0"/>
          <a:lstStyle/>
          <a:p>
            <a:endParaRPr/>
          </a:p>
        </p:txBody>
      </p:sp>
      <p:sp>
        <p:nvSpPr>
          <p:cNvPr id="2" name="Holder 2"/>
          <p:cNvSpPr>
            <a:spLocks noGrp="1"/>
          </p:cNvSpPr>
          <p:nvPr>
            <p:ph type="ctrTitle"/>
          </p:nvPr>
        </p:nvSpPr>
        <p:spPr>
          <a:xfrm>
            <a:off x="444500" y="130939"/>
            <a:ext cx="9571697" cy="723826"/>
          </a:xfrm>
          <a:prstGeom prst="rect">
            <a:avLst/>
          </a:prstGeom>
        </p:spPr>
        <p:txBody>
          <a:bodyPr wrap="square" lIns="0" tIns="0" rIns="0" bIns="0">
            <a:noAutofit/>
          </a:bodyPr>
          <a:lstStyle>
            <a:lvl1pPr>
              <a:defRPr/>
            </a:lvl1pPr>
          </a:lstStyle>
          <a:p>
            <a:endParaRPr/>
          </a:p>
        </p:txBody>
      </p:sp>
      <p:sp>
        <p:nvSpPr>
          <p:cNvPr id="9" name="Holder 3">
            <a:extLst>
              <a:ext uri="{FF2B5EF4-FFF2-40B4-BE49-F238E27FC236}">
                <a16:creationId xmlns:a16="http://schemas.microsoft.com/office/drawing/2014/main" id="{090AF3A9-57FA-49CC-91C9-A47C0EF3E5B7}"/>
              </a:ext>
            </a:extLst>
          </p:cNvPr>
          <p:cNvSpPr>
            <a:spLocks noGrp="1"/>
          </p:cNvSpPr>
          <p:nvPr>
            <p:ph type="body" idx="1"/>
          </p:nvPr>
        </p:nvSpPr>
        <p:spPr>
          <a:xfrm>
            <a:off x="561975" y="1143000"/>
            <a:ext cx="11147169" cy="4924674"/>
          </a:xfrm>
        </p:spPr>
        <p:txBody>
          <a:bodyPr lIns="0" tIns="0" rIns="0" bIns="0"/>
          <a:lstStyle>
            <a:lvl1pPr>
              <a:defRPr/>
            </a:lvl1pPr>
          </a:lstStyle>
          <a:p>
            <a:endParaRPr/>
          </a:p>
        </p:txBody>
      </p:sp>
      <p:sp>
        <p:nvSpPr>
          <p:cNvPr id="3" name="Footer Placeholder 2">
            <a:extLst>
              <a:ext uri="{FF2B5EF4-FFF2-40B4-BE49-F238E27FC236}">
                <a16:creationId xmlns:a16="http://schemas.microsoft.com/office/drawing/2014/main" id="{26EC16B7-C99B-401D-A1A0-44DA401AE6CF}"/>
              </a:ext>
            </a:extLst>
          </p:cNvPr>
          <p:cNvSpPr>
            <a:spLocks noGrp="1"/>
          </p:cNvSpPr>
          <p:nvPr>
            <p:ph type="ftr" sz="quarter" idx="10"/>
          </p:nvPr>
        </p:nvSpPr>
        <p:spPr/>
        <p:txBody>
          <a:bodyPr bIns="45720"/>
          <a:lstStyle/>
          <a:p>
            <a:r>
              <a:rPr lang="en-US"/>
              <a:t>Alutiiq, LLC</a:t>
            </a:r>
          </a:p>
        </p:txBody>
      </p:sp>
      <p:sp>
        <p:nvSpPr>
          <p:cNvPr id="12" name="Slide Number Placeholder 4">
            <a:extLst>
              <a:ext uri="{FF2B5EF4-FFF2-40B4-BE49-F238E27FC236}">
                <a16:creationId xmlns:a16="http://schemas.microsoft.com/office/drawing/2014/main" id="{2F24F3AE-2F95-4B53-B287-216362DDE3BD}"/>
              </a:ext>
            </a:extLst>
          </p:cNvPr>
          <p:cNvSpPr txBox="1">
            <a:spLocks/>
          </p:cNvSpPr>
          <p:nvPr userDrawn="1"/>
        </p:nvSpPr>
        <p:spPr>
          <a:xfrm>
            <a:off x="11299825" y="6306655"/>
            <a:ext cx="44767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C9F7-D14D-41D7-B0E0-C725CC367953}" type="slidenum">
              <a:rPr lang="en-US" smtClean="0"/>
              <a:pPr/>
              <a:t>‹#›</a:t>
            </a:fld>
            <a:endParaRPr lang="en-US"/>
          </a:p>
        </p:txBody>
      </p:sp>
    </p:spTree>
    <p:extLst>
      <p:ext uri="{BB962C8B-B14F-4D97-AF65-F5344CB8AC3E}">
        <p14:creationId xmlns:p14="http://schemas.microsoft.com/office/powerpoint/2010/main" val="54943626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8285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FD629A3-975D-4033-BD67-8453745100DE}"/>
              </a:ext>
            </a:extLst>
          </p:cNvPr>
          <p:cNvSpPr>
            <a:spLocks noGrp="1"/>
          </p:cNvSpPr>
          <p:nvPr>
            <p:ph type="pic" sz="quarter" idx="10"/>
          </p:nvPr>
        </p:nvSpPr>
        <p:spPr>
          <a:xfrm>
            <a:off x="901429" y="932872"/>
            <a:ext cx="3964139" cy="2971800"/>
          </a:xfrm>
          <a:custGeom>
            <a:avLst/>
            <a:gdLst>
              <a:gd name="connsiteX0" fmla="*/ 1176970 w 3964655"/>
              <a:gd name="connsiteY0" fmla="*/ 0 h 2971800"/>
              <a:gd name="connsiteX1" fmla="*/ 3964655 w 3964655"/>
              <a:gd name="connsiteY1" fmla="*/ 0 h 2971800"/>
              <a:gd name="connsiteX2" fmla="*/ 3964655 w 3964655"/>
              <a:gd name="connsiteY2" fmla="*/ 2971800 h 2971800"/>
              <a:gd name="connsiteX3" fmla="*/ 1176970 w 3964655"/>
              <a:gd name="connsiteY3" fmla="*/ 2971800 h 2971800"/>
              <a:gd name="connsiteX4" fmla="*/ 0 w 3964655"/>
              <a:gd name="connsiteY4" fmla="*/ 0 h 2971800"/>
              <a:gd name="connsiteX5" fmla="*/ 1024572 w 3964655"/>
              <a:gd name="connsiteY5" fmla="*/ 0 h 2971800"/>
              <a:gd name="connsiteX6" fmla="*/ 1024572 w 3964655"/>
              <a:gd name="connsiteY6" fmla="*/ 2971800 h 2971800"/>
              <a:gd name="connsiteX7" fmla="*/ 0 w 3964655"/>
              <a:gd name="connsiteY7" fmla="*/ 29718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4655" h="2971800">
                <a:moveTo>
                  <a:pt x="1176970" y="0"/>
                </a:moveTo>
                <a:lnTo>
                  <a:pt x="3964655" y="0"/>
                </a:lnTo>
                <a:lnTo>
                  <a:pt x="3964655" y="2971800"/>
                </a:lnTo>
                <a:lnTo>
                  <a:pt x="1176970" y="2971800"/>
                </a:lnTo>
                <a:close/>
                <a:moveTo>
                  <a:pt x="0" y="0"/>
                </a:moveTo>
                <a:lnTo>
                  <a:pt x="1024572" y="0"/>
                </a:lnTo>
                <a:lnTo>
                  <a:pt x="1024572" y="2971800"/>
                </a:lnTo>
                <a:lnTo>
                  <a:pt x="0" y="29718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293488677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lideAdd7">
    <p:spTree>
      <p:nvGrpSpPr>
        <p:cNvPr id="1" name=""/>
        <p:cNvGrpSpPr/>
        <p:nvPr/>
      </p:nvGrpSpPr>
      <p:grpSpPr>
        <a:xfrm>
          <a:off x="0" y="0"/>
          <a:ext cx="0" cy="0"/>
          <a:chOff x="0" y="0"/>
          <a:chExt cx="0" cy="0"/>
        </a:xfrm>
      </p:grpSpPr>
      <p:sp>
        <p:nvSpPr>
          <p:cNvPr id="5" name="PpHolder8">
            <a:extLst>
              <a:ext uri="{FF2B5EF4-FFF2-40B4-BE49-F238E27FC236}">
                <a16:creationId xmlns:a16="http://schemas.microsoft.com/office/drawing/2014/main" id="{0845B924-ECEB-4D49-AD7A-573B963930D6}"/>
              </a:ext>
            </a:extLst>
          </p:cNvPr>
          <p:cNvSpPr>
            <a:spLocks noGrp="1"/>
          </p:cNvSpPr>
          <p:nvPr>
            <p:ph type="pic" sz="quarter" idx="10"/>
          </p:nvPr>
        </p:nvSpPr>
        <p:spPr>
          <a:xfrm>
            <a:off x="6470240" y="842211"/>
            <a:ext cx="3461769" cy="5173578"/>
          </a:xfrm>
          <a:custGeom>
            <a:avLst/>
            <a:gdLst>
              <a:gd name="connsiteX0" fmla="*/ 132986 w 3462220"/>
              <a:gd name="connsiteY0" fmla="*/ 0 h 5173578"/>
              <a:gd name="connsiteX1" fmla="*/ 2773801 w 3462220"/>
              <a:gd name="connsiteY1" fmla="*/ 0 h 5173578"/>
              <a:gd name="connsiteX2" fmla="*/ 3298033 w 3462220"/>
              <a:gd name="connsiteY2" fmla="*/ 0 h 5173578"/>
              <a:gd name="connsiteX3" fmla="*/ 3462220 w 3462220"/>
              <a:gd name="connsiteY3" fmla="*/ 0 h 5173578"/>
              <a:gd name="connsiteX4" fmla="*/ 3462220 w 3462220"/>
              <a:gd name="connsiteY4" fmla="*/ 5173578 h 5173578"/>
              <a:gd name="connsiteX5" fmla="*/ 3298033 w 3462220"/>
              <a:gd name="connsiteY5" fmla="*/ 5173578 h 5173578"/>
              <a:gd name="connsiteX6" fmla="*/ 2773801 w 3462220"/>
              <a:gd name="connsiteY6" fmla="*/ 5173578 h 5173578"/>
              <a:gd name="connsiteX7" fmla="*/ 132986 w 3462220"/>
              <a:gd name="connsiteY7" fmla="*/ 5173578 h 5173578"/>
              <a:gd name="connsiteX8" fmla="*/ 0 w 3462220"/>
              <a:gd name="connsiteY8" fmla="*/ 5040592 h 5173578"/>
              <a:gd name="connsiteX9" fmla="*/ 0 w 3462220"/>
              <a:gd name="connsiteY9" fmla="*/ 132986 h 5173578"/>
              <a:gd name="connsiteX10" fmla="*/ 132986 w 3462220"/>
              <a:gd name="connsiteY10" fmla="*/ 0 h 517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2220" h="5173578">
                <a:moveTo>
                  <a:pt x="132986" y="0"/>
                </a:moveTo>
                <a:lnTo>
                  <a:pt x="2773801" y="0"/>
                </a:lnTo>
                <a:lnTo>
                  <a:pt x="3298033" y="0"/>
                </a:lnTo>
                <a:lnTo>
                  <a:pt x="3462220" y="0"/>
                </a:lnTo>
                <a:lnTo>
                  <a:pt x="3462220" y="5173578"/>
                </a:lnTo>
                <a:lnTo>
                  <a:pt x="3298033" y="5173578"/>
                </a:lnTo>
                <a:lnTo>
                  <a:pt x="2773801" y="5173578"/>
                </a:lnTo>
                <a:lnTo>
                  <a:pt x="132986" y="5173578"/>
                </a:lnTo>
                <a:cubicBezTo>
                  <a:pt x="59540" y="5173578"/>
                  <a:pt x="0" y="5114038"/>
                  <a:pt x="0" y="5040592"/>
                </a:cubicBezTo>
                <a:lnTo>
                  <a:pt x="0" y="132986"/>
                </a:lnTo>
                <a:cubicBezTo>
                  <a:pt x="0" y="59541"/>
                  <a:pt x="59540" y="0"/>
                  <a:pt x="132986"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90941492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Add30">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D61D85EA-3F26-4643-B947-8539467ACDB1}"/>
              </a:ext>
            </a:extLst>
          </p:cNvPr>
          <p:cNvSpPr>
            <a:spLocks noGrp="1"/>
          </p:cNvSpPr>
          <p:nvPr>
            <p:ph type="pic" sz="quarter" idx="10"/>
          </p:nvPr>
        </p:nvSpPr>
        <p:spPr>
          <a:xfrm>
            <a:off x="1" y="-1"/>
            <a:ext cx="12191999" cy="6858000"/>
          </a:xfrm>
          <a:custGeom>
            <a:avLst/>
            <a:gdLst>
              <a:gd name="connsiteX0" fmla="*/ 0 w 12193587"/>
              <a:gd name="connsiteY0" fmla="*/ 0 h 6858000"/>
              <a:gd name="connsiteX1" fmla="*/ 12193587 w 12193587"/>
              <a:gd name="connsiteY1" fmla="*/ 0 h 6858000"/>
              <a:gd name="connsiteX2" fmla="*/ 12193587 w 12193587"/>
              <a:gd name="connsiteY2" fmla="*/ 6858000 h 6858000"/>
              <a:gd name="connsiteX3" fmla="*/ 0 w 121935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7" h="6858000">
                <a:moveTo>
                  <a:pt x="0" y="0"/>
                </a:moveTo>
                <a:lnTo>
                  <a:pt x="12193587" y="0"/>
                </a:lnTo>
                <a:lnTo>
                  <a:pt x="12193587"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222099792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itle 11"/>
          <p:cNvSpPr>
            <a:spLocks noGrp="1"/>
          </p:cNvSpPr>
          <p:nvPr>
            <p:ph type="title"/>
          </p:nvPr>
        </p:nvSpPr>
        <p:spPr>
          <a:xfrm>
            <a:off x="406400" y="1219200"/>
            <a:ext cx="10972800" cy="1143000"/>
          </a:xfrm>
        </p:spPr>
        <p:txBody>
          <a:bodyPr/>
          <a:lstStyle/>
          <a:p>
            <a:r>
              <a:rPr lang="en-US"/>
              <a:t>Click to edit Master title style</a:t>
            </a:r>
          </a:p>
        </p:txBody>
      </p:sp>
      <p:sp>
        <p:nvSpPr>
          <p:cNvPr id="19" name="Date Placeholder 18"/>
          <p:cNvSpPr>
            <a:spLocks noGrp="1"/>
          </p:cNvSpPr>
          <p:nvPr>
            <p:ph type="dt" sz="half" idx="10"/>
          </p:nvPr>
        </p:nvSpPr>
        <p:spPr/>
        <p:txBody>
          <a:bodyPr/>
          <a:lstStyle/>
          <a:p>
            <a:endParaRPr lang="en-US"/>
          </a:p>
        </p:txBody>
      </p:sp>
      <p:sp>
        <p:nvSpPr>
          <p:cNvPr id="20" name="Footer Placeholder 19"/>
          <p:cNvSpPr>
            <a:spLocks noGrp="1"/>
          </p:cNvSpPr>
          <p:nvPr>
            <p:ph type="ftr" sz="quarter" idx="11"/>
          </p:nvPr>
        </p:nvSpPr>
        <p:spPr/>
        <p:txBody>
          <a:bodyPr/>
          <a:lstStyle/>
          <a:p>
            <a:r>
              <a:rPr lang="en-US"/>
              <a:t>Alutiiq, LLC</a:t>
            </a:r>
          </a:p>
        </p:txBody>
      </p:sp>
      <p:sp>
        <p:nvSpPr>
          <p:cNvPr id="21" name="Slide Number Placeholder 20"/>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157658351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46400" y="274638"/>
            <a:ext cx="8636000" cy="1143000"/>
          </a:xfrm>
          <a:prstGeom prst="rect">
            <a:avLst/>
          </a:prstGeom>
        </p:spPr>
        <p:txBody>
          <a:bodyPr>
            <a:normAutofit/>
          </a:bodyPr>
          <a:lstStyle>
            <a:lvl1pPr algn="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Alutiiq, LLC</a:t>
            </a:r>
          </a:p>
        </p:txBody>
      </p:sp>
      <p:sp>
        <p:nvSpPr>
          <p:cNvPr id="6" name="Slide Number Placeholder 5"/>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351890459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74700" y="365125"/>
            <a:ext cx="10579100" cy="1325563"/>
          </a:xfrm>
        </p:spPr>
        <p:txBody>
          <a:bodyPr/>
          <a:lstStyle>
            <a:lvl1pPr>
              <a:defRPr b="1">
                <a:solidFill>
                  <a:schemeClr val="tx1"/>
                </a:solidFill>
              </a:defRPr>
            </a:lvl1pPr>
          </a:lstStyle>
          <a:p>
            <a:r>
              <a:rPr lang="en-US"/>
              <a:t>Click to edit Master title style</a:t>
            </a:r>
          </a:p>
        </p:txBody>
      </p:sp>
      <p:sp>
        <p:nvSpPr>
          <p:cNvPr id="3" name="Content Placeholder 2"/>
          <p:cNvSpPr>
            <a:spLocks noGrp="1"/>
          </p:cNvSpPr>
          <p:nvPr>
            <p:ph idx="1"/>
          </p:nvPr>
        </p:nvSpPr>
        <p:spPr>
          <a:xfrm>
            <a:off x="774700" y="1825625"/>
            <a:ext cx="10579100" cy="4351338"/>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65944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Alutiiq, LLC</a:t>
            </a:r>
          </a:p>
        </p:txBody>
      </p:sp>
      <p:sp>
        <p:nvSpPr>
          <p:cNvPr id="6" name="Slide Number Placeholder 5"/>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425226555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4000"/>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Alutiiq, LLC</a:t>
            </a:r>
          </a:p>
        </p:txBody>
      </p:sp>
      <p:sp>
        <p:nvSpPr>
          <p:cNvPr id="5" name="Slide Number Placeholder 4"/>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217306745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lgn="r">
              <a:defRPr sz="4000"/>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Alutiiq, LLC</a:t>
            </a:r>
          </a:p>
        </p:txBody>
      </p:sp>
      <p:sp>
        <p:nvSpPr>
          <p:cNvPr id="7" name="Slide Number Placeholder 6"/>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336893589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Alutiiq, LLC</a:t>
            </a:r>
          </a:p>
        </p:txBody>
      </p:sp>
      <p:sp>
        <p:nvSpPr>
          <p:cNvPr id="9" name="Slide Number Placeholder 8"/>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243843671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ormAutofit/>
          </a:bodyPr>
          <a:lstStyle>
            <a:lvl1pPr algn="r">
              <a:defRPr sz="4000"/>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Alutiiq, LLC</a:t>
            </a:r>
          </a:p>
        </p:txBody>
      </p:sp>
      <p:sp>
        <p:nvSpPr>
          <p:cNvPr id="5" name="Slide Number Placeholder 4"/>
          <p:cNvSpPr>
            <a:spLocks noGrp="1"/>
          </p:cNvSpPr>
          <p:nvPr>
            <p:ph type="sldNum" sz="quarter" idx="12"/>
          </p:nvPr>
        </p:nvSpPr>
        <p:spPr/>
        <p:txBody>
          <a:bodyPr/>
          <a:lstStyle/>
          <a:p>
            <a:fld id="{B932038C-AAFA-499C-B71A-D511A38D4D0C}" type="slidenum">
              <a:rPr lang="en-US" smtClean="0"/>
              <a:pPr/>
              <a:t>‹#›</a:t>
            </a:fld>
            <a:endParaRPr lang="en-US"/>
          </a:p>
        </p:txBody>
      </p:sp>
      <p:sp>
        <p:nvSpPr>
          <p:cNvPr id="7" name="Picture Placeholder 6"/>
          <p:cNvSpPr>
            <a:spLocks noGrp="1"/>
          </p:cNvSpPr>
          <p:nvPr>
            <p:ph type="pic" sz="quarter" idx="13"/>
          </p:nvPr>
        </p:nvSpPr>
        <p:spPr>
          <a:xfrm>
            <a:off x="2844800" y="3276600"/>
            <a:ext cx="2844800" cy="1752600"/>
          </a:xfrm>
        </p:spPr>
        <p:txBody>
          <a:bodyPr/>
          <a:lstStyle/>
          <a:p>
            <a:endParaRPr lang="en-US"/>
          </a:p>
        </p:txBody>
      </p:sp>
    </p:spTree>
    <p:extLst>
      <p:ext uri="{BB962C8B-B14F-4D97-AF65-F5344CB8AC3E}">
        <p14:creationId xmlns:p14="http://schemas.microsoft.com/office/powerpoint/2010/main" val="250846995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Alutiiq, LLC</a:t>
            </a:r>
          </a:p>
        </p:txBody>
      </p:sp>
      <p:sp>
        <p:nvSpPr>
          <p:cNvPr id="4" name="Slide Number Placeholder 3"/>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201349360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Alutiiq, LLC</a:t>
            </a:r>
          </a:p>
        </p:txBody>
      </p:sp>
      <p:sp>
        <p:nvSpPr>
          <p:cNvPr id="7" name="Slide Number Placeholder 6"/>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399504545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Alutiiq, LLC</a:t>
            </a:r>
          </a:p>
        </p:txBody>
      </p:sp>
      <p:sp>
        <p:nvSpPr>
          <p:cNvPr id="7" name="Slide Number Placeholder 6"/>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225497966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Alutiiq, LLC</a:t>
            </a:r>
          </a:p>
        </p:txBody>
      </p:sp>
      <p:sp>
        <p:nvSpPr>
          <p:cNvPr id="6" name="Slide Number Placeholder 5"/>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144889657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Alutiiq, LLC</a:t>
            </a:r>
          </a:p>
        </p:txBody>
      </p:sp>
      <p:sp>
        <p:nvSpPr>
          <p:cNvPr id="6" name="Slide Number Placeholder 5"/>
          <p:cNvSpPr>
            <a:spLocks noGrp="1"/>
          </p:cNvSpPr>
          <p:nvPr>
            <p:ph type="sldNum" sz="quarter" idx="12"/>
          </p:nvPr>
        </p:nvSpPr>
        <p:spPr/>
        <p:txBody>
          <a:bodyPr/>
          <a:lstStyle/>
          <a:p>
            <a:fld id="{B932038C-AAFA-499C-B71A-D511A38D4D0C}" type="slidenum">
              <a:rPr lang="en-US" smtClean="0"/>
              <a:pPr/>
              <a:t>‹#›</a:t>
            </a:fld>
            <a:endParaRPr lang="en-US"/>
          </a:p>
        </p:txBody>
      </p:sp>
    </p:spTree>
    <p:extLst>
      <p:ext uri="{BB962C8B-B14F-4D97-AF65-F5344CB8AC3E}">
        <p14:creationId xmlns:p14="http://schemas.microsoft.com/office/powerpoint/2010/main" val="425561930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52381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914400" y="1925791"/>
            <a:ext cx="6190211" cy="1066801"/>
          </a:xfrm>
          <a:effectLst/>
        </p:spPr>
        <p:txBody>
          <a:bodyPr anchor="t">
            <a:normAutofit/>
          </a:bodyPr>
          <a:lstStyle>
            <a:lvl1pPr algn="l">
              <a:defRPr lang="en-US" sz="3000" dirty="0"/>
            </a:lvl1pPr>
          </a:lstStyle>
          <a:p>
            <a:r>
              <a:rPr lang="en-US"/>
              <a:t>Heading</a:t>
            </a:r>
          </a:p>
        </p:txBody>
      </p:sp>
      <p:sp>
        <p:nvSpPr>
          <p:cNvPr id="8" name="Subtitle 2"/>
          <p:cNvSpPr>
            <a:spLocks noGrp="1"/>
          </p:cNvSpPr>
          <p:nvPr>
            <p:ph type="subTitle" idx="1" hasCustomPrompt="1"/>
          </p:nvPr>
        </p:nvSpPr>
        <p:spPr>
          <a:xfrm>
            <a:off x="914399" y="3088182"/>
            <a:ext cx="6201295" cy="685800"/>
          </a:xfrm>
        </p:spPr>
        <p:txBody>
          <a:bodyPr rIns="0">
            <a:normAutofit/>
          </a:bodyPr>
          <a:lstStyle>
            <a:lvl1pPr marL="0" indent="0" algn="l">
              <a:buNone/>
              <a:defRPr sz="2400" b="0">
                <a:solidFill>
                  <a:srgbClr val="000000"/>
                </a:solidFill>
                <a:latin typeface="Times New Roman" pitchFamily="18" charset="0"/>
                <a:ea typeface="Verdana" pitchFamily="34"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a:t>
            </a:r>
          </a:p>
          <a:p>
            <a:endParaRPr lang="en-US"/>
          </a:p>
        </p:txBody>
      </p:sp>
      <p:sp>
        <p:nvSpPr>
          <p:cNvPr id="9" name="Text Placeholder 25"/>
          <p:cNvSpPr>
            <a:spLocks noGrp="1"/>
          </p:cNvSpPr>
          <p:nvPr>
            <p:ph type="body" sz="quarter" idx="12" hasCustomPrompt="1"/>
          </p:nvPr>
        </p:nvSpPr>
        <p:spPr>
          <a:xfrm>
            <a:off x="914399" y="3886200"/>
            <a:ext cx="6201295" cy="685800"/>
          </a:xfrm>
        </p:spPr>
        <p:txBody>
          <a:bodyPr/>
          <a:lstStyle>
            <a:lvl1pPr>
              <a:buFontTx/>
              <a:buNone/>
              <a:defRPr i="1"/>
            </a:lvl1pPr>
          </a:lstStyle>
          <a:p>
            <a:pPr lvl="0"/>
            <a:r>
              <a:rPr lang="en-US"/>
              <a:t>Subtitle</a:t>
            </a:r>
          </a:p>
        </p:txBody>
      </p:sp>
    </p:spTree>
    <p:extLst>
      <p:ext uri="{BB962C8B-B14F-4D97-AF65-F5344CB8AC3E}">
        <p14:creationId xmlns:p14="http://schemas.microsoft.com/office/powerpoint/2010/main" val="50941404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DCF5C-2E9F-4A59-AD42-5181C43D3685}"/>
              </a:ext>
            </a:extLst>
          </p:cNvPr>
          <p:cNvSpPr>
            <a:spLocks noGrp="1"/>
          </p:cNvSpPr>
          <p:nvPr>
            <p:ph type="ctrTitle"/>
          </p:nvPr>
        </p:nvSpPr>
        <p:spPr>
          <a:xfrm>
            <a:off x="4460033" y="2985796"/>
            <a:ext cx="7338146" cy="1438147"/>
          </a:xfrm>
        </p:spPr>
        <p:txBody>
          <a:bodyPr anchor="b">
            <a:normAutofit/>
          </a:bodyPr>
          <a:lstStyle>
            <a:lvl1pPr algn="r">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6EE9CA8-61E5-4D53-B136-B298A38347AF}"/>
              </a:ext>
            </a:extLst>
          </p:cNvPr>
          <p:cNvSpPr>
            <a:spLocks noGrp="1"/>
          </p:cNvSpPr>
          <p:nvPr>
            <p:ph type="subTitle" idx="1"/>
          </p:nvPr>
        </p:nvSpPr>
        <p:spPr>
          <a:xfrm>
            <a:off x="5094513" y="4574141"/>
            <a:ext cx="6703665" cy="365125"/>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BA8D0-9E10-4087-8B6C-75535F9970C0}"/>
              </a:ext>
            </a:extLst>
          </p:cNvPr>
          <p:cNvSpPr>
            <a:spLocks noGrp="1"/>
          </p:cNvSpPr>
          <p:nvPr>
            <p:ph type="dt" sz="half" idx="10"/>
          </p:nvPr>
        </p:nvSpPr>
        <p:spPr>
          <a:xfrm>
            <a:off x="10697163" y="6350585"/>
            <a:ext cx="1101015" cy="365125"/>
          </a:xfrm>
        </p:spPr>
        <p:txBody>
          <a:bodyPr/>
          <a:lstStyle>
            <a:lvl1pPr algn="r">
              <a:defRPr/>
            </a:lvl1pPr>
          </a:lstStyle>
          <a:p>
            <a:pPr algn="r"/>
            <a:endParaRPr lang="en-US"/>
          </a:p>
        </p:txBody>
      </p:sp>
      <p:sp>
        <p:nvSpPr>
          <p:cNvPr id="5" name="Footer Placeholder 4">
            <a:extLst>
              <a:ext uri="{FF2B5EF4-FFF2-40B4-BE49-F238E27FC236}">
                <a16:creationId xmlns:a16="http://schemas.microsoft.com/office/drawing/2014/main" id="{B16F5703-7DE8-4FA9-8016-DC9CEA24561D}"/>
              </a:ext>
            </a:extLst>
          </p:cNvPr>
          <p:cNvSpPr>
            <a:spLocks noGrp="1"/>
          </p:cNvSpPr>
          <p:nvPr>
            <p:ph type="ftr" sz="quarter" idx="11"/>
          </p:nvPr>
        </p:nvSpPr>
        <p:spPr>
          <a:xfrm>
            <a:off x="5094514" y="6350584"/>
            <a:ext cx="5478244" cy="365125"/>
          </a:xfrm>
        </p:spPr>
        <p:txBody>
          <a:bodyPr/>
          <a:lstStyle>
            <a:lvl1pPr algn="r">
              <a:defRPr/>
            </a:lvl1pPr>
          </a:lstStyle>
          <a:p>
            <a:pPr algn="r"/>
            <a:r>
              <a:rPr lang="en-US"/>
              <a:t>Alutiiq, LLC</a:t>
            </a:r>
          </a:p>
        </p:txBody>
      </p:sp>
    </p:spTree>
    <p:extLst>
      <p:ext uri="{BB962C8B-B14F-4D97-AF65-F5344CB8AC3E}">
        <p14:creationId xmlns:p14="http://schemas.microsoft.com/office/powerpoint/2010/main" val="242635475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87AC-7C5F-41F9-9D03-783C43CDB5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894AA-3576-4187-A90D-DF74D9540F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4519E-3A1C-4B70-9667-6FEEA1D2A6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7E6DACE-12DE-4BD1-9415-84D1FE558B23}"/>
              </a:ext>
            </a:extLst>
          </p:cNvPr>
          <p:cNvSpPr>
            <a:spLocks noGrp="1"/>
          </p:cNvSpPr>
          <p:nvPr>
            <p:ph type="ftr" sz="quarter" idx="11"/>
          </p:nvPr>
        </p:nvSpPr>
        <p:spPr/>
        <p:txBody>
          <a:bodyPr/>
          <a:lstStyle/>
          <a:p>
            <a:r>
              <a:rPr lang="en-US"/>
              <a:t>Alutiiq, LLC</a:t>
            </a:r>
          </a:p>
        </p:txBody>
      </p:sp>
      <p:sp>
        <p:nvSpPr>
          <p:cNvPr id="6" name="Slide Number Placeholder 5">
            <a:extLst>
              <a:ext uri="{FF2B5EF4-FFF2-40B4-BE49-F238E27FC236}">
                <a16:creationId xmlns:a16="http://schemas.microsoft.com/office/drawing/2014/main" id="{E3A4FDA7-EF3C-44FF-B194-75AA667DEA96}"/>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7" name="Straight Connector 6">
            <a:extLst>
              <a:ext uri="{FF2B5EF4-FFF2-40B4-BE49-F238E27FC236}">
                <a16:creationId xmlns:a16="http://schemas.microsoft.com/office/drawing/2014/main" id="{64B2E072-C6CD-4490-86B0-7F833194E363}"/>
              </a:ext>
            </a:extLst>
          </p:cNvPr>
          <p:cNvCxnSpPr/>
          <p:nvPr userDrawn="1"/>
        </p:nvCxnSpPr>
        <p:spPr>
          <a:xfrm>
            <a:off x="373222" y="1047750"/>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47655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2155-8A50-4DC7-853A-4EED8FEFC5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45BD6-1DEF-4955-903F-BDC987C829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9AFC9-2FF8-401F-8197-C9B5E6C50C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5868894-A289-4C02-AAE1-8BA948D128C5}"/>
              </a:ext>
            </a:extLst>
          </p:cNvPr>
          <p:cNvSpPr>
            <a:spLocks noGrp="1"/>
          </p:cNvSpPr>
          <p:nvPr>
            <p:ph type="ftr" sz="quarter" idx="11"/>
          </p:nvPr>
        </p:nvSpPr>
        <p:spPr/>
        <p:txBody>
          <a:bodyPr/>
          <a:lstStyle/>
          <a:p>
            <a:r>
              <a:rPr lang="en-US"/>
              <a:t>Alutiiq, LLC</a:t>
            </a:r>
          </a:p>
        </p:txBody>
      </p:sp>
      <p:sp>
        <p:nvSpPr>
          <p:cNvPr id="6" name="Slide Number Placeholder 5">
            <a:extLst>
              <a:ext uri="{FF2B5EF4-FFF2-40B4-BE49-F238E27FC236}">
                <a16:creationId xmlns:a16="http://schemas.microsoft.com/office/drawing/2014/main" id="{31476C0F-94BC-492E-9058-21C6E45675C4}"/>
              </a:ext>
            </a:extLst>
          </p:cNvPr>
          <p:cNvSpPr>
            <a:spLocks noGrp="1"/>
          </p:cNvSpPr>
          <p:nvPr>
            <p:ph type="sldNum" sz="quarter" idx="12"/>
          </p:nvPr>
        </p:nvSpPr>
        <p:spPr/>
        <p:txBody>
          <a:bodyPr/>
          <a:lstStyle/>
          <a:p>
            <a:fld id="{3998887C-B21D-4D9C-A260-1F4C77C56503}" type="slidenum">
              <a:rPr lang="en-US" smtClean="0"/>
              <a:t>‹#›</a:t>
            </a:fld>
            <a:endParaRPr lang="en-US"/>
          </a:p>
        </p:txBody>
      </p:sp>
    </p:spTree>
    <p:extLst>
      <p:ext uri="{BB962C8B-B14F-4D97-AF65-F5344CB8AC3E}">
        <p14:creationId xmlns:p14="http://schemas.microsoft.com/office/powerpoint/2010/main" val="233350492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6253-13E6-49B9-93C1-1DF1FFCB9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F4010-0B78-45F7-BB4E-4128843F1137}"/>
              </a:ext>
            </a:extLst>
          </p:cNvPr>
          <p:cNvSpPr>
            <a:spLocks noGrp="1"/>
          </p:cNvSpPr>
          <p:nvPr>
            <p:ph sz="half" idx="1"/>
          </p:nvPr>
        </p:nvSpPr>
        <p:spPr>
          <a:xfrm>
            <a:off x="373222" y="1171579"/>
            <a:ext cx="5646578" cy="47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3EBEA-E195-4D3B-AC04-4E63E32247C1}"/>
              </a:ext>
            </a:extLst>
          </p:cNvPr>
          <p:cNvSpPr>
            <a:spLocks noGrp="1"/>
          </p:cNvSpPr>
          <p:nvPr>
            <p:ph sz="half" idx="2"/>
          </p:nvPr>
        </p:nvSpPr>
        <p:spPr>
          <a:xfrm>
            <a:off x="6172199" y="1171579"/>
            <a:ext cx="5646577" cy="47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05B71-0A7A-49E6-8858-E1341087B9B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84369F-8FFB-4178-AA6F-E1848D974298}"/>
              </a:ext>
            </a:extLst>
          </p:cNvPr>
          <p:cNvSpPr>
            <a:spLocks noGrp="1"/>
          </p:cNvSpPr>
          <p:nvPr>
            <p:ph type="ftr" sz="quarter" idx="11"/>
          </p:nvPr>
        </p:nvSpPr>
        <p:spPr/>
        <p:txBody>
          <a:bodyPr/>
          <a:lstStyle/>
          <a:p>
            <a:r>
              <a:rPr lang="en-US"/>
              <a:t>Alutiiq, LLC</a:t>
            </a:r>
          </a:p>
        </p:txBody>
      </p:sp>
      <p:sp>
        <p:nvSpPr>
          <p:cNvPr id="7" name="Slide Number Placeholder 6">
            <a:extLst>
              <a:ext uri="{FF2B5EF4-FFF2-40B4-BE49-F238E27FC236}">
                <a16:creationId xmlns:a16="http://schemas.microsoft.com/office/drawing/2014/main" id="{5CEB6FD6-17FB-48F2-A8A5-690218C36F39}"/>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8" name="Straight Connector 7">
            <a:extLst>
              <a:ext uri="{FF2B5EF4-FFF2-40B4-BE49-F238E27FC236}">
                <a16:creationId xmlns:a16="http://schemas.microsoft.com/office/drawing/2014/main" id="{DA114179-076D-4F07-B4DB-F74ED78F6108}"/>
              </a:ext>
            </a:extLst>
          </p:cNvPr>
          <p:cNvCxnSpPr/>
          <p:nvPr userDrawn="1"/>
        </p:nvCxnSpPr>
        <p:spPr>
          <a:xfrm>
            <a:off x="373222" y="1047750"/>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71702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6253-13E6-49B9-93C1-1DF1FFCB9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F4010-0B78-45F7-BB4E-4128843F1137}"/>
              </a:ext>
            </a:extLst>
          </p:cNvPr>
          <p:cNvSpPr>
            <a:spLocks noGrp="1"/>
          </p:cNvSpPr>
          <p:nvPr>
            <p:ph sz="half" idx="1"/>
          </p:nvPr>
        </p:nvSpPr>
        <p:spPr>
          <a:xfrm>
            <a:off x="373222" y="1200151"/>
            <a:ext cx="3649045" cy="4752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3EBEA-E195-4D3B-AC04-4E63E32247C1}"/>
              </a:ext>
            </a:extLst>
          </p:cNvPr>
          <p:cNvSpPr>
            <a:spLocks noGrp="1"/>
          </p:cNvSpPr>
          <p:nvPr>
            <p:ph sz="half" idx="2"/>
          </p:nvPr>
        </p:nvSpPr>
        <p:spPr>
          <a:xfrm>
            <a:off x="4282361" y="1200151"/>
            <a:ext cx="3649045" cy="4752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405B71-0A7A-49E6-8858-E1341087B9B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84369F-8FFB-4178-AA6F-E1848D974298}"/>
              </a:ext>
            </a:extLst>
          </p:cNvPr>
          <p:cNvSpPr>
            <a:spLocks noGrp="1"/>
          </p:cNvSpPr>
          <p:nvPr>
            <p:ph type="ftr" sz="quarter" idx="11"/>
          </p:nvPr>
        </p:nvSpPr>
        <p:spPr/>
        <p:txBody>
          <a:bodyPr/>
          <a:lstStyle/>
          <a:p>
            <a:r>
              <a:rPr lang="en-US"/>
              <a:t>Alutiiq, LLC</a:t>
            </a:r>
          </a:p>
        </p:txBody>
      </p:sp>
      <p:sp>
        <p:nvSpPr>
          <p:cNvPr id="7" name="Slide Number Placeholder 6">
            <a:extLst>
              <a:ext uri="{FF2B5EF4-FFF2-40B4-BE49-F238E27FC236}">
                <a16:creationId xmlns:a16="http://schemas.microsoft.com/office/drawing/2014/main" id="{5CEB6FD6-17FB-48F2-A8A5-690218C36F39}"/>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8" name="Straight Connector 7">
            <a:extLst>
              <a:ext uri="{FF2B5EF4-FFF2-40B4-BE49-F238E27FC236}">
                <a16:creationId xmlns:a16="http://schemas.microsoft.com/office/drawing/2014/main" id="{DA114179-076D-4F07-B4DB-F74ED78F6108}"/>
              </a:ext>
            </a:extLst>
          </p:cNvPr>
          <p:cNvCxnSpPr/>
          <p:nvPr userDrawn="1"/>
        </p:nvCxnSpPr>
        <p:spPr>
          <a:xfrm>
            <a:off x="373222" y="1047750"/>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BF5F03F-ED50-4AA2-9558-65FA39B8943B}"/>
              </a:ext>
            </a:extLst>
          </p:cNvPr>
          <p:cNvSpPr>
            <a:spLocks noGrp="1"/>
          </p:cNvSpPr>
          <p:nvPr>
            <p:ph sz="quarter" idx="13"/>
          </p:nvPr>
        </p:nvSpPr>
        <p:spPr>
          <a:xfrm>
            <a:off x="8191500" y="1220077"/>
            <a:ext cx="3649046" cy="4732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599073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4ED1-23B1-430F-9B7B-3D040B677E15}"/>
              </a:ext>
            </a:extLst>
          </p:cNvPr>
          <p:cNvSpPr>
            <a:spLocks noGrp="1"/>
          </p:cNvSpPr>
          <p:nvPr>
            <p:ph type="title"/>
          </p:nvPr>
        </p:nvSpPr>
        <p:spPr>
          <a:xfrm>
            <a:off x="373222" y="365126"/>
            <a:ext cx="11467324" cy="8198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D22475-15C5-41AD-9F87-FC2A2B554BB0}"/>
              </a:ext>
            </a:extLst>
          </p:cNvPr>
          <p:cNvSpPr>
            <a:spLocks noGrp="1"/>
          </p:cNvSpPr>
          <p:nvPr>
            <p:ph type="body" idx="1"/>
          </p:nvPr>
        </p:nvSpPr>
        <p:spPr>
          <a:xfrm>
            <a:off x="373222" y="1382583"/>
            <a:ext cx="56243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B9ED6C-708D-49A9-BE47-385AE696D909}"/>
              </a:ext>
            </a:extLst>
          </p:cNvPr>
          <p:cNvSpPr>
            <a:spLocks noGrp="1"/>
          </p:cNvSpPr>
          <p:nvPr>
            <p:ph sz="half" idx="2"/>
          </p:nvPr>
        </p:nvSpPr>
        <p:spPr>
          <a:xfrm>
            <a:off x="373222" y="2206495"/>
            <a:ext cx="562435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BAEFE-C7B7-4E9E-ACC2-E5F655078110}"/>
              </a:ext>
            </a:extLst>
          </p:cNvPr>
          <p:cNvSpPr>
            <a:spLocks noGrp="1"/>
          </p:cNvSpPr>
          <p:nvPr>
            <p:ph type="body" sz="quarter" idx="3"/>
          </p:nvPr>
        </p:nvSpPr>
        <p:spPr>
          <a:xfrm>
            <a:off x="6172200" y="1382583"/>
            <a:ext cx="566834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34246-1860-4145-8F98-D1A848781D30}"/>
              </a:ext>
            </a:extLst>
          </p:cNvPr>
          <p:cNvSpPr>
            <a:spLocks noGrp="1"/>
          </p:cNvSpPr>
          <p:nvPr>
            <p:ph sz="quarter" idx="4"/>
          </p:nvPr>
        </p:nvSpPr>
        <p:spPr>
          <a:xfrm>
            <a:off x="6172200" y="2206495"/>
            <a:ext cx="5668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600094-AB63-4D97-B191-DE37C4C696E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2A3ED9E-DE0A-428B-B533-14607676E1E9}"/>
              </a:ext>
            </a:extLst>
          </p:cNvPr>
          <p:cNvSpPr>
            <a:spLocks noGrp="1"/>
          </p:cNvSpPr>
          <p:nvPr>
            <p:ph type="ftr" sz="quarter" idx="11"/>
          </p:nvPr>
        </p:nvSpPr>
        <p:spPr/>
        <p:txBody>
          <a:bodyPr/>
          <a:lstStyle/>
          <a:p>
            <a:r>
              <a:rPr lang="en-US"/>
              <a:t>Alutiiq, LLC</a:t>
            </a:r>
          </a:p>
        </p:txBody>
      </p:sp>
      <p:sp>
        <p:nvSpPr>
          <p:cNvPr id="9" name="Slide Number Placeholder 8">
            <a:extLst>
              <a:ext uri="{FF2B5EF4-FFF2-40B4-BE49-F238E27FC236}">
                <a16:creationId xmlns:a16="http://schemas.microsoft.com/office/drawing/2014/main" id="{A81B527F-C104-465A-83CA-FDB31980E153}"/>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10" name="Straight Connector 9">
            <a:extLst>
              <a:ext uri="{FF2B5EF4-FFF2-40B4-BE49-F238E27FC236}">
                <a16:creationId xmlns:a16="http://schemas.microsoft.com/office/drawing/2014/main" id="{A07ACFDB-B8AF-49BD-A30F-3349EA116BE1}"/>
              </a:ext>
            </a:extLst>
          </p:cNvPr>
          <p:cNvCxnSpPr/>
          <p:nvPr userDrawn="1"/>
        </p:nvCxnSpPr>
        <p:spPr>
          <a:xfrm>
            <a:off x="373222" y="1184988"/>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08269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3E90-BA09-483C-978C-37EEC2E557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8A87F6-FD47-40C3-A842-F203E5902BF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861C6C2-BA4A-4FCF-B4F3-7B01ED50B463}"/>
              </a:ext>
            </a:extLst>
          </p:cNvPr>
          <p:cNvSpPr>
            <a:spLocks noGrp="1"/>
          </p:cNvSpPr>
          <p:nvPr>
            <p:ph type="ftr" sz="quarter" idx="11"/>
          </p:nvPr>
        </p:nvSpPr>
        <p:spPr/>
        <p:txBody>
          <a:bodyPr/>
          <a:lstStyle/>
          <a:p>
            <a:r>
              <a:rPr lang="en-US"/>
              <a:t>Alutiiq, LLC</a:t>
            </a:r>
          </a:p>
        </p:txBody>
      </p:sp>
      <p:sp>
        <p:nvSpPr>
          <p:cNvPr id="5" name="Slide Number Placeholder 4">
            <a:extLst>
              <a:ext uri="{FF2B5EF4-FFF2-40B4-BE49-F238E27FC236}">
                <a16:creationId xmlns:a16="http://schemas.microsoft.com/office/drawing/2014/main" id="{AD9C025E-B5E1-4245-8E92-DEEA374A7859}"/>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6" name="Straight Connector 5">
            <a:extLst>
              <a:ext uri="{FF2B5EF4-FFF2-40B4-BE49-F238E27FC236}">
                <a16:creationId xmlns:a16="http://schemas.microsoft.com/office/drawing/2014/main" id="{14314AB4-8E9E-4208-B5DF-8040989ECC55}"/>
              </a:ext>
            </a:extLst>
          </p:cNvPr>
          <p:cNvCxnSpPr/>
          <p:nvPr userDrawn="1"/>
        </p:nvCxnSpPr>
        <p:spPr>
          <a:xfrm>
            <a:off x="373222" y="1051638"/>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06680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AF5A0-558B-4A8F-88CC-94AC30CFB4B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636D223-53A2-477E-B996-FF4A07F303A3}"/>
              </a:ext>
            </a:extLst>
          </p:cNvPr>
          <p:cNvSpPr>
            <a:spLocks noGrp="1"/>
          </p:cNvSpPr>
          <p:nvPr>
            <p:ph type="ftr" sz="quarter" idx="11"/>
          </p:nvPr>
        </p:nvSpPr>
        <p:spPr/>
        <p:txBody>
          <a:bodyPr/>
          <a:lstStyle/>
          <a:p>
            <a:r>
              <a:rPr lang="en-US"/>
              <a:t>Alutiiq, LLC</a:t>
            </a:r>
          </a:p>
        </p:txBody>
      </p:sp>
      <p:sp>
        <p:nvSpPr>
          <p:cNvPr id="4" name="Slide Number Placeholder 3">
            <a:extLst>
              <a:ext uri="{FF2B5EF4-FFF2-40B4-BE49-F238E27FC236}">
                <a16:creationId xmlns:a16="http://schemas.microsoft.com/office/drawing/2014/main" id="{0910998B-776B-4D1D-8E12-B2CD3995F805}"/>
              </a:ext>
            </a:extLst>
          </p:cNvPr>
          <p:cNvSpPr>
            <a:spLocks noGrp="1"/>
          </p:cNvSpPr>
          <p:nvPr>
            <p:ph type="sldNum" sz="quarter" idx="12"/>
          </p:nvPr>
        </p:nvSpPr>
        <p:spPr/>
        <p:txBody>
          <a:bodyPr/>
          <a:lstStyle/>
          <a:p>
            <a:fld id="{3998887C-B21D-4D9C-A260-1F4C77C56503}" type="slidenum">
              <a:rPr lang="en-US" smtClean="0"/>
              <a:t>‹#›</a:t>
            </a:fld>
            <a:endParaRPr lang="en-US"/>
          </a:p>
        </p:txBody>
      </p:sp>
    </p:spTree>
    <p:extLst>
      <p:ext uri="{BB962C8B-B14F-4D97-AF65-F5344CB8AC3E}">
        <p14:creationId xmlns:p14="http://schemas.microsoft.com/office/powerpoint/2010/main" val="409370843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021-4D1D-4407-BF3A-E507DD4B7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89F53C-7848-4431-A5E3-572A17B7C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6A62A-BBEC-4205-BBA9-62DC2D91E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D97C7-68B0-4CE6-BC83-45F750779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7A1DA1-4C8D-4261-8140-959D18CBD254}"/>
              </a:ext>
            </a:extLst>
          </p:cNvPr>
          <p:cNvSpPr>
            <a:spLocks noGrp="1"/>
          </p:cNvSpPr>
          <p:nvPr>
            <p:ph type="ftr" sz="quarter" idx="11"/>
          </p:nvPr>
        </p:nvSpPr>
        <p:spPr/>
        <p:txBody>
          <a:bodyPr/>
          <a:lstStyle/>
          <a:p>
            <a:r>
              <a:rPr lang="en-US"/>
              <a:t>Alutiiq, LLC</a:t>
            </a:r>
          </a:p>
        </p:txBody>
      </p:sp>
      <p:sp>
        <p:nvSpPr>
          <p:cNvPr id="7" name="Slide Number Placeholder 6">
            <a:extLst>
              <a:ext uri="{FF2B5EF4-FFF2-40B4-BE49-F238E27FC236}">
                <a16:creationId xmlns:a16="http://schemas.microsoft.com/office/drawing/2014/main" id="{24B6CCFC-DC06-46B1-BDC9-37CAA8C9DB17}"/>
              </a:ext>
            </a:extLst>
          </p:cNvPr>
          <p:cNvSpPr>
            <a:spLocks noGrp="1"/>
          </p:cNvSpPr>
          <p:nvPr>
            <p:ph type="sldNum" sz="quarter" idx="12"/>
          </p:nvPr>
        </p:nvSpPr>
        <p:spPr/>
        <p:txBody>
          <a:bodyPr/>
          <a:lstStyle/>
          <a:p>
            <a:fld id="{3998887C-B21D-4D9C-A260-1F4C77C56503}" type="slidenum">
              <a:rPr lang="en-US" smtClean="0"/>
              <a:t>‹#›</a:t>
            </a:fld>
            <a:endParaRPr lang="en-US"/>
          </a:p>
        </p:txBody>
      </p:sp>
    </p:spTree>
    <p:extLst>
      <p:ext uri="{BB962C8B-B14F-4D97-AF65-F5344CB8AC3E}">
        <p14:creationId xmlns:p14="http://schemas.microsoft.com/office/powerpoint/2010/main" val="69486491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4064000" y="365125"/>
            <a:ext cx="7289800" cy="1325563"/>
          </a:xfrm>
        </p:spPr>
        <p:txBody>
          <a:bodyPr/>
          <a:lstStyle>
            <a:lvl1pPr>
              <a:defRPr b="1">
                <a:solidFill>
                  <a:schemeClr val="bg1"/>
                </a:solidFill>
              </a:defRPr>
            </a:lvl1pPr>
          </a:lstStyle>
          <a:p>
            <a:r>
              <a:rPr lang="en-US"/>
              <a:t>Click to edit Master title style</a:t>
            </a:r>
          </a:p>
        </p:txBody>
      </p:sp>
      <p:sp>
        <p:nvSpPr>
          <p:cNvPr id="9" name="Content Placeholder 2"/>
          <p:cNvSpPr>
            <a:spLocks noGrp="1"/>
          </p:cNvSpPr>
          <p:nvPr>
            <p:ph idx="1"/>
          </p:nvPr>
        </p:nvSpPr>
        <p:spPr>
          <a:xfrm>
            <a:off x="4064000" y="1825625"/>
            <a:ext cx="72898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56678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CEA0-0CE7-409E-847F-8ECB17AF0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D400BD-0DC9-4016-B4F8-E59539F46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E4DD31D-AD01-44C0-A45A-5179D3CA8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39DC5-0A3B-4BFD-8392-2F00A60D226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C8D0EFE-3DB2-4A19-B3FF-0CAEA8C67435}"/>
              </a:ext>
            </a:extLst>
          </p:cNvPr>
          <p:cNvSpPr>
            <a:spLocks noGrp="1"/>
          </p:cNvSpPr>
          <p:nvPr>
            <p:ph type="ftr" sz="quarter" idx="11"/>
          </p:nvPr>
        </p:nvSpPr>
        <p:spPr/>
        <p:txBody>
          <a:bodyPr/>
          <a:lstStyle/>
          <a:p>
            <a:r>
              <a:rPr lang="en-US"/>
              <a:t>Alutiiq, LLC</a:t>
            </a:r>
          </a:p>
        </p:txBody>
      </p:sp>
      <p:sp>
        <p:nvSpPr>
          <p:cNvPr id="7" name="Slide Number Placeholder 6">
            <a:extLst>
              <a:ext uri="{FF2B5EF4-FFF2-40B4-BE49-F238E27FC236}">
                <a16:creationId xmlns:a16="http://schemas.microsoft.com/office/drawing/2014/main" id="{34A6E30D-3CA4-4C15-852E-98DE4FE585DC}"/>
              </a:ext>
            </a:extLst>
          </p:cNvPr>
          <p:cNvSpPr>
            <a:spLocks noGrp="1"/>
          </p:cNvSpPr>
          <p:nvPr>
            <p:ph type="sldNum" sz="quarter" idx="12"/>
          </p:nvPr>
        </p:nvSpPr>
        <p:spPr/>
        <p:txBody>
          <a:bodyPr/>
          <a:lstStyle/>
          <a:p>
            <a:fld id="{3998887C-B21D-4D9C-A260-1F4C77C56503}" type="slidenum">
              <a:rPr lang="en-US" smtClean="0"/>
              <a:t>‹#›</a:t>
            </a:fld>
            <a:endParaRPr lang="en-US"/>
          </a:p>
        </p:txBody>
      </p:sp>
    </p:spTree>
    <p:extLst>
      <p:ext uri="{BB962C8B-B14F-4D97-AF65-F5344CB8AC3E}">
        <p14:creationId xmlns:p14="http://schemas.microsoft.com/office/powerpoint/2010/main" val="416576488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7683-60E9-42B9-96F5-B4A0DFB8A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2F0DE-E18B-4625-A986-C8DFB849E352}"/>
              </a:ext>
            </a:extLst>
          </p:cNvPr>
          <p:cNvSpPr>
            <a:spLocks noGrp="1"/>
          </p:cNvSpPr>
          <p:nvPr>
            <p:ph type="body" orient="vert" idx="1"/>
          </p:nvPr>
        </p:nvSpPr>
        <p:spPr>
          <a:xfrm>
            <a:off x="373223" y="1162056"/>
            <a:ext cx="11467323" cy="47535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3ADB1-4CAA-42B2-BC50-D65F9A4E35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D8C790-23E7-41AE-BB7E-90A328DB9447}"/>
              </a:ext>
            </a:extLst>
          </p:cNvPr>
          <p:cNvSpPr>
            <a:spLocks noGrp="1"/>
          </p:cNvSpPr>
          <p:nvPr>
            <p:ph type="ftr" sz="quarter" idx="11"/>
          </p:nvPr>
        </p:nvSpPr>
        <p:spPr/>
        <p:txBody>
          <a:bodyPr/>
          <a:lstStyle/>
          <a:p>
            <a:r>
              <a:rPr lang="en-US"/>
              <a:t>Alutiiq, LLC</a:t>
            </a:r>
          </a:p>
        </p:txBody>
      </p:sp>
      <p:sp>
        <p:nvSpPr>
          <p:cNvPr id="6" name="Slide Number Placeholder 5">
            <a:extLst>
              <a:ext uri="{FF2B5EF4-FFF2-40B4-BE49-F238E27FC236}">
                <a16:creationId xmlns:a16="http://schemas.microsoft.com/office/drawing/2014/main" id="{D3CD545C-E588-4405-91A8-3C047362AB19}"/>
              </a:ext>
            </a:extLst>
          </p:cNvPr>
          <p:cNvSpPr>
            <a:spLocks noGrp="1"/>
          </p:cNvSpPr>
          <p:nvPr>
            <p:ph type="sldNum" sz="quarter" idx="12"/>
          </p:nvPr>
        </p:nvSpPr>
        <p:spPr/>
        <p:txBody>
          <a:bodyPr/>
          <a:lstStyle/>
          <a:p>
            <a:fld id="{3998887C-B21D-4D9C-A260-1F4C77C56503}" type="slidenum">
              <a:rPr lang="en-US" smtClean="0"/>
              <a:t>‹#›</a:t>
            </a:fld>
            <a:endParaRPr lang="en-US"/>
          </a:p>
        </p:txBody>
      </p:sp>
      <p:cxnSp>
        <p:nvCxnSpPr>
          <p:cNvPr id="7" name="Straight Connector 6">
            <a:extLst>
              <a:ext uri="{FF2B5EF4-FFF2-40B4-BE49-F238E27FC236}">
                <a16:creationId xmlns:a16="http://schemas.microsoft.com/office/drawing/2014/main" id="{1EC1E0BC-DCEE-48D6-B4AD-91C43E41DF6E}"/>
              </a:ext>
            </a:extLst>
          </p:cNvPr>
          <p:cNvCxnSpPr/>
          <p:nvPr userDrawn="1"/>
        </p:nvCxnSpPr>
        <p:spPr>
          <a:xfrm>
            <a:off x="373222" y="1070688"/>
            <a:ext cx="114673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46640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620E93-C3B4-4555-B82A-41A63DDEC1BD}"/>
              </a:ext>
            </a:extLst>
          </p:cNvPr>
          <p:cNvSpPr>
            <a:spLocks noGrp="1"/>
          </p:cNvSpPr>
          <p:nvPr>
            <p:ph type="title" orient="vert"/>
          </p:nvPr>
        </p:nvSpPr>
        <p:spPr>
          <a:xfrm>
            <a:off x="9189878" y="365125"/>
            <a:ext cx="2628900" cy="55598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31418-1AC2-48EE-B2DF-73994AAD42F8}"/>
              </a:ext>
            </a:extLst>
          </p:cNvPr>
          <p:cNvSpPr>
            <a:spLocks noGrp="1"/>
          </p:cNvSpPr>
          <p:nvPr>
            <p:ph type="body" orient="vert" idx="1"/>
          </p:nvPr>
        </p:nvSpPr>
        <p:spPr>
          <a:xfrm>
            <a:off x="373221" y="365125"/>
            <a:ext cx="8574835" cy="55598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7C9D3-E18D-4E98-9DA3-EA38AF11A7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2EE224-936E-4228-A711-1FF039539A52}"/>
              </a:ext>
            </a:extLst>
          </p:cNvPr>
          <p:cNvSpPr>
            <a:spLocks noGrp="1"/>
          </p:cNvSpPr>
          <p:nvPr>
            <p:ph type="ftr" sz="quarter" idx="11"/>
          </p:nvPr>
        </p:nvSpPr>
        <p:spPr/>
        <p:txBody>
          <a:bodyPr/>
          <a:lstStyle/>
          <a:p>
            <a:r>
              <a:rPr lang="en-US"/>
              <a:t>Alutiiq, LLC</a:t>
            </a:r>
          </a:p>
        </p:txBody>
      </p:sp>
      <p:sp>
        <p:nvSpPr>
          <p:cNvPr id="6" name="Slide Number Placeholder 5">
            <a:extLst>
              <a:ext uri="{FF2B5EF4-FFF2-40B4-BE49-F238E27FC236}">
                <a16:creationId xmlns:a16="http://schemas.microsoft.com/office/drawing/2014/main" id="{BFB3A20E-2560-4A96-A002-C9628D305E9F}"/>
              </a:ext>
            </a:extLst>
          </p:cNvPr>
          <p:cNvSpPr>
            <a:spLocks noGrp="1"/>
          </p:cNvSpPr>
          <p:nvPr>
            <p:ph type="sldNum" sz="quarter" idx="12"/>
          </p:nvPr>
        </p:nvSpPr>
        <p:spPr/>
        <p:txBody>
          <a:bodyPr/>
          <a:lstStyle/>
          <a:p>
            <a:fld id="{3998887C-B21D-4D9C-A260-1F4C77C56503}" type="slidenum">
              <a:rPr lang="en-US" smtClean="0"/>
              <a:t>‹#›</a:t>
            </a:fld>
            <a:endParaRPr lang="en-US"/>
          </a:p>
        </p:txBody>
      </p:sp>
    </p:spTree>
    <p:extLst>
      <p:ext uri="{BB962C8B-B14F-4D97-AF65-F5344CB8AC3E}">
        <p14:creationId xmlns:p14="http://schemas.microsoft.com/office/powerpoint/2010/main" val="297852565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alphaModFix amt="70000"/>
            <a:extLst>
              <a:ext uri="{28A0092B-C50C-407E-A947-70E740481C1C}">
                <a14:useLocalDpi xmlns:a14="http://schemas.microsoft.com/office/drawing/2010/main" val="0"/>
              </a:ext>
            </a:extLst>
          </a:blip>
          <a:stretch>
            <a:fillRect/>
          </a:stretch>
        </p:blipFill>
        <p:spPr>
          <a:xfrm>
            <a:off x="0" y="-414416"/>
            <a:ext cx="12192000" cy="7272416"/>
          </a:xfrm>
          <a:prstGeom prst="rect">
            <a:avLst/>
          </a:prstGeom>
          <a:effectLst/>
        </p:spPr>
      </p:pic>
      <p:sp>
        <p:nvSpPr>
          <p:cNvPr id="2" name="Title 1"/>
          <p:cNvSpPr>
            <a:spLocks noGrp="1"/>
          </p:cNvSpPr>
          <p:nvPr>
            <p:ph type="title" hasCustomPrompt="1"/>
          </p:nvPr>
        </p:nvSpPr>
        <p:spPr>
          <a:xfrm>
            <a:off x="3055125" y="675169"/>
            <a:ext cx="7953055" cy="663690"/>
          </a:xfrm>
        </p:spPr>
        <p:txBody>
          <a:bodyPr>
            <a:normAutofit/>
          </a:bodyPr>
          <a:lstStyle>
            <a:lvl1pPr>
              <a:defRPr sz="4000" b="0" baseline="0">
                <a:solidFill>
                  <a:srgbClr val="022580"/>
                </a:solidFill>
              </a:defRPr>
            </a:lvl1pPr>
          </a:lstStyle>
          <a:p>
            <a:r>
              <a:rPr lang="en-US"/>
              <a:t>TITLE OF PRESNTATION</a:t>
            </a:r>
          </a:p>
        </p:txBody>
      </p:sp>
      <p:sp>
        <p:nvSpPr>
          <p:cNvPr id="3" name="Content Placeholder 2"/>
          <p:cNvSpPr>
            <a:spLocks noGrp="1"/>
          </p:cNvSpPr>
          <p:nvPr>
            <p:ph idx="1" hasCustomPrompt="1"/>
          </p:nvPr>
        </p:nvSpPr>
        <p:spPr>
          <a:xfrm>
            <a:off x="3051461" y="1338862"/>
            <a:ext cx="4655048" cy="725343"/>
          </a:xfrm>
        </p:spPr>
        <p:txBody>
          <a:bodyPr>
            <a:normAutofit/>
          </a:bodyPr>
          <a:lstStyle>
            <a:lvl1pPr marL="0" indent="0">
              <a:buNone/>
              <a:defRPr sz="2000" b="0" i="1" baseline="0">
                <a:solidFill>
                  <a:srgbClr val="707174"/>
                </a:solidFill>
              </a:defRPr>
            </a:lvl1pPr>
          </a:lstStyle>
          <a:p>
            <a:pPr lvl="0"/>
            <a:r>
              <a:rPr lang="en-US"/>
              <a:t>PRESENTERS NAME</a:t>
            </a:r>
          </a:p>
        </p:txBody>
      </p:sp>
      <p:pic>
        <p:nvPicPr>
          <p:cNvPr id="5" name="Picture 4" descr="A picture containing icon&#10;&#10;Description automatically generated">
            <a:extLst>
              <a:ext uri="{FF2B5EF4-FFF2-40B4-BE49-F238E27FC236}">
                <a16:creationId xmlns:a16="http://schemas.microsoft.com/office/drawing/2014/main" id="{B0403378-FB61-7748-9AC6-6EEF883732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462" y="5754107"/>
            <a:ext cx="3835400" cy="571500"/>
          </a:xfrm>
          <a:prstGeom prst="rect">
            <a:avLst/>
          </a:prstGeom>
          <a:effectLst>
            <a:outerShdw blurRad="50800" dist="38100" dir="2700000" algn="tl" rotWithShape="0">
              <a:schemeClr val="bg1">
                <a:lumMod val="50000"/>
                <a:alpha val="53000"/>
              </a:schemeClr>
            </a:outerShdw>
          </a:effectLst>
        </p:spPr>
      </p:pic>
      <p:pic>
        <p:nvPicPr>
          <p:cNvPr id="13" name="Picture 12">
            <a:extLst>
              <a:ext uri="{FF2B5EF4-FFF2-40B4-BE49-F238E27FC236}">
                <a16:creationId xmlns:a16="http://schemas.microsoft.com/office/drawing/2014/main" id="{105F9236-F563-B449-A850-8E1C89473740}"/>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10345648" y="3638550"/>
            <a:ext cx="1846352" cy="32194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754490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alphaModFix amt="5000"/>
            <a:lum/>
          </a:blip>
          <a:srcRect/>
          <a:stretch>
            <a:fillRect t="-36000" b="-50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709166" y="-7506430"/>
            <a:ext cx="12192000" cy="7272416"/>
          </a:xfrm>
          <a:prstGeom prst="rect">
            <a:avLst/>
          </a:prstGeom>
          <a:effectLst/>
        </p:spPr>
      </p:pic>
      <p:sp>
        <p:nvSpPr>
          <p:cNvPr id="2" name="Title 1"/>
          <p:cNvSpPr>
            <a:spLocks noGrp="1"/>
          </p:cNvSpPr>
          <p:nvPr>
            <p:ph type="title" hasCustomPrompt="1"/>
          </p:nvPr>
        </p:nvSpPr>
        <p:spPr>
          <a:xfrm>
            <a:off x="2000802" y="1581868"/>
            <a:ext cx="7953055" cy="663690"/>
          </a:xfrm>
        </p:spPr>
        <p:txBody>
          <a:bodyPr>
            <a:normAutofit/>
          </a:bodyPr>
          <a:lstStyle>
            <a:lvl1pPr>
              <a:defRPr sz="4000" b="0" baseline="0">
                <a:solidFill>
                  <a:srgbClr val="022580"/>
                </a:solidFill>
              </a:defRPr>
            </a:lvl1pPr>
          </a:lstStyle>
          <a:p>
            <a:r>
              <a:rPr lang="en-US"/>
              <a:t>TITLE OF PRESNTATION</a:t>
            </a:r>
          </a:p>
        </p:txBody>
      </p:sp>
      <p:sp>
        <p:nvSpPr>
          <p:cNvPr id="3" name="Content Placeholder 2"/>
          <p:cNvSpPr>
            <a:spLocks noGrp="1"/>
          </p:cNvSpPr>
          <p:nvPr>
            <p:ph idx="1" hasCustomPrompt="1"/>
          </p:nvPr>
        </p:nvSpPr>
        <p:spPr>
          <a:xfrm>
            <a:off x="1997138" y="2245561"/>
            <a:ext cx="4655048" cy="725343"/>
          </a:xfrm>
        </p:spPr>
        <p:txBody>
          <a:bodyPr>
            <a:normAutofit/>
          </a:bodyPr>
          <a:lstStyle>
            <a:lvl1pPr marL="0" indent="0">
              <a:buNone/>
              <a:defRPr sz="2000" b="0" i="1" baseline="0">
                <a:solidFill>
                  <a:srgbClr val="707174"/>
                </a:solidFill>
              </a:defRPr>
            </a:lvl1pPr>
          </a:lstStyle>
          <a:p>
            <a:pPr lvl="0"/>
            <a:r>
              <a:rPr lang="en-US"/>
              <a:t>PRESENTERS NAME</a:t>
            </a:r>
          </a:p>
        </p:txBody>
      </p:sp>
      <p:pic>
        <p:nvPicPr>
          <p:cNvPr id="5" name="Picture 4" descr="A picture containing icon&#10;&#10;Description automatically generated">
            <a:extLst>
              <a:ext uri="{FF2B5EF4-FFF2-40B4-BE49-F238E27FC236}">
                <a16:creationId xmlns:a16="http://schemas.microsoft.com/office/drawing/2014/main" id="{B0403378-FB61-7748-9AC6-6EEF883732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462" y="5754107"/>
            <a:ext cx="3835400" cy="571500"/>
          </a:xfrm>
          <a:prstGeom prst="rect">
            <a:avLst/>
          </a:prstGeom>
          <a:effectLst>
            <a:outerShdw blurRad="50800" dist="38100" dir="2700000" algn="tl" rotWithShape="0">
              <a:schemeClr val="bg1">
                <a:lumMod val="50000"/>
                <a:alpha val="53000"/>
              </a:schemeClr>
            </a:outerShdw>
          </a:effectLst>
        </p:spPr>
      </p:pic>
      <p:sp>
        <p:nvSpPr>
          <p:cNvPr id="11" name="Rectangle 10">
            <a:extLst>
              <a:ext uri="{FF2B5EF4-FFF2-40B4-BE49-F238E27FC236}">
                <a16:creationId xmlns:a16="http://schemas.microsoft.com/office/drawing/2014/main" id="{6A807A0F-B6FC-254A-9B56-A754B7836BAD}"/>
              </a:ext>
            </a:extLst>
          </p:cNvPr>
          <p:cNvSpPr/>
          <p:nvPr userDrawn="1"/>
        </p:nvSpPr>
        <p:spPr>
          <a:xfrm rot="5400000">
            <a:off x="-8503" y="1424478"/>
            <a:ext cx="3124201" cy="237145"/>
          </a:xfrm>
          <a:prstGeom prst="rect">
            <a:avLst/>
          </a:prstGeom>
          <a:solidFill>
            <a:srgbClr val="011EAA"/>
          </a:solidFill>
          <a:ln cap="rnd"/>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179"/>
              </a:solidFill>
            </a:endParaRPr>
          </a:p>
        </p:txBody>
      </p:sp>
      <p:pic>
        <p:nvPicPr>
          <p:cNvPr id="13" name="Picture 12">
            <a:extLst>
              <a:ext uri="{FF2B5EF4-FFF2-40B4-BE49-F238E27FC236}">
                <a16:creationId xmlns:a16="http://schemas.microsoft.com/office/drawing/2014/main" id="{105F9236-F563-B449-A850-8E1C89473740}"/>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1008180" y="4793795"/>
            <a:ext cx="1183820" cy="20642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03353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alphaModFix amt="22000"/>
            <a:lum/>
          </a:blip>
          <a:srcRect/>
          <a:stretch>
            <a:fillRect t="-19000" b="-1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alphaModFix amt="70000"/>
            <a:extLst>
              <a:ext uri="{28A0092B-C50C-407E-A947-70E740481C1C}">
                <a14:useLocalDpi xmlns:a14="http://schemas.microsoft.com/office/drawing/2010/main" val="0"/>
              </a:ext>
            </a:extLst>
          </a:blip>
          <a:stretch>
            <a:fillRect/>
          </a:stretch>
        </p:blipFill>
        <p:spPr>
          <a:xfrm>
            <a:off x="1204466" y="-7433529"/>
            <a:ext cx="12192000" cy="7272416"/>
          </a:xfrm>
          <a:prstGeom prst="rect">
            <a:avLst/>
          </a:prstGeom>
          <a:effectLst/>
        </p:spPr>
      </p:pic>
      <p:pic>
        <p:nvPicPr>
          <p:cNvPr id="9" name="Picture 8"/>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11008180" y="4798204"/>
            <a:ext cx="1183820" cy="2064205"/>
          </a:xfrm>
          <a:prstGeom prst="rect">
            <a:avLst/>
          </a:prstGeom>
          <a:effectLst>
            <a:outerShdw blurRad="50800" dist="38100" dir="2700000" algn="tl" rotWithShape="0">
              <a:prstClr val="black">
                <a:alpha val="40000"/>
              </a:prstClr>
            </a:outerShdw>
          </a:effectLst>
        </p:spPr>
      </p:pic>
      <p:pic>
        <p:nvPicPr>
          <p:cNvPr id="5" name="Picture 4" descr="A picture containing icon&#10;&#10;Description automatically generated">
            <a:extLst>
              <a:ext uri="{FF2B5EF4-FFF2-40B4-BE49-F238E27FC236}">
                <a16:creationId xmlns:a16="http://schemas.microsoft.com/office/drawing/2014/main" id="{B0403378-FB61-7748-9AC6-6EEF88373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0700" y="5830307"/>
            <a:ext cx="3835400" cy="571500"/>
          </a:xfrm>
          <a:prstGeom prst="rect">
            <a:avLst/>
          </a:prstGeom>
          <a:effectLst>
            <a:outerShdw blurRad="50800" dist="38100" dir="2700000" algn="tl" rotWithShape="0">
              <a:schemeClr val="bg1">
                <a:lumMod val="50000"/>
                <a:alpha val="53000"/>
              </a:schemeClr>
            </a:outerShdw>
          </a:effectLst>
        </p:spPr>
      </p:pic>
      <p:sp>
        <p:nvSpPr>
          <p:cNvPr id="11" name="Rectangle 10">
            <a:extLst>
              <a:ext uri="{FF2B5EF4-FFF2-40B4-BE49-F238E27FC236}">
                <a16:creationId xmlns:a16="http://schemas.microsoft.com/office/drawing/2014/main" id="{6A807A0F-B6FC-254A-9B56-A754B7836BAD}"/>
              </a:ext>
            </a:extLst>
          </p:cNvPr>
          <p:cNvSpPr/>
          <p:nvPr userDrawn="1"/>
        </p:nvSpPr>
        <p:spPr>
          <a:xfrm rot="10800000">
            <a:off x="0" y="1485830"/>
            <a:ext cx="5943600" cy="2533564"/>
          </a:xfrm>
          <a:prstGeom prst="rect">
            <a:avLst/>
          </a:prstGeom>
          <a:solidFill>
            <a:srgbClr val="011EAA">
              <a:alpha val="11000"/>
            </a:srgbClr>
          </a:solidFill>
          <a:ln cap="rnd">
            <a:noFill/>
          </a:ln>
          <a:effectLst>
            <a:outerShdw blurRad="50800" dist="38100" dir="2700000" algn="tl" rotWithShape="0">
              <a:schemeClr val="bg1">
                <a:lumMod val="50000"/>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179"/>
              </a:solidFill>
            </a:endParaRPr>
          </a:p>
        </p:txBody>
      </p:sp>
      <p:sp>
        <p:nvSpPr>
          <p:cNvPr id="2" name="Title 1"/>
          <p:cNvSpPr>
            <a:spLocks noGrp="1"/>
          </p:cNvSpPr>
          <p:nvPr>
            <p:ph type="title" hasCustomPrompt="1"/>
          </p:nvPr>
        </p:nvSpPr>
        <p:spPr>
          <a:xfrm>
            <a:off x="0" y="2101891"/>
            <a:ext cx="7953055" cy="663690"/>
          </a:xfrm>
        </p:spPr>
        <p:txBody>
          <a:bodyPr>
            <a:normAutofit/>
          </a:bodyPr>
          <a:lstStyle>
            <a:lvl1pPr>
              <a:defRPr sz="4000" b="0" baseline="0">
                <a:solidFill>
                  <a:srgbClr val="022580"/>
                </a:solidFill>
              </a:defRPr>
            </a:lvl1pPr>
          </a:lstStyle>
          <a:p>
            <a:r>
              <a:rPr lang="en-US"/>
              <a:t>TITLE OF PRESNTATION</a:t>
            </a:r>
          </a:p>
        </p:txBody>
      </p:sp>
      <p:sp>
        <p:nvSpPr>
          <p:cNvPr id="3" name="Content Placeholder 2"/>
          <p:cNvSpPr>
            <a:spLocks noGrp="1"/>
          </p:cNvSpPr>
          <p:nvPr>
            <p:ph idx="1" hasCustomPrompt="1"/>
          </p:nvPr>
        </p:nvSpPr>
        <p:spPr>
          <a:xfrm>
            <a:off x="-3664" y="2765584"/>
            <a:ext cx="4655048" cy="725343"/>
          </a:xfrm>
        </p:spPr>
        <p:txBody>
          <a:bodyPr>
            <a:normAutofit/>
          </a:bodyPr>
          <a:lstStyle>
            <a:lvl1pPr marL="0" indent="0">
              <a:buNone/>
              <a:defRPr sz="2000" b="0" i="1" baseline="0">
                <a:solidFill>
                  <a:srgbClr val="707174"/>
                </a:solidFill>
              </a:defRPr>
            </a:lvl1pPr>
          </a:lstStyle>
          <a:p>
            <a:pPr lvl="0"/>
            <a:r>
              <a:rPr lang="en-US"/>
              <a:t>PRESENTERS NAME</a:t>
            </a:r>
          </a:p>
        </p:txBody>
      </p:sp>
    </p:spTree>
    <p:extLst>
      <p:ext uri="{BB962C8B-B14F-4D97-AF65-F5344CB8AC3E}">
        <p14:creationId xmlns:p14="http://schemas.microsoft.com/office/powerpoint/2010/main" val="28226710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321" y="309678"/>
            <a:ext cx="10515600" cy="1033143"/>
          </a:xfrm>
        </p:spPr>
        <p:txBody>
          <a:bodyPr/>
          <a:lstStyle>
            <a:lvl1pPr>
              <a:defRPr>
                <a:solidFill>
                  <a:srgbClr val="022580"/>
                </a:solidFill>
              </a:defRPr>
            </a:lvl1pPr>
          </a:lstStyle>
          <a:p>
            <a:r>
              <a:rPr lang="en-US"/>
              <a:t>Click to edit Master title style</a:t>
            </a:r>
          </a:p>
        </p:txBody>
      </p:sp>
      <p:sp>
        <p:nvSpPr>
          <p:cNvPr id="3" name="Content Placeholder 2"/>
          <p:cNvSpPr>
            <a:spLocks noGrp="1"/>
          </p:cNvSpPr>
          <p:nvPr>
            <p:ph idx="1"/>
          </p:nvPr>
        </p:nvSpPr>
        <p:spPr>
          <a:xfrm>
            <a:off x="437321" y="1487424"/>
            <a:ext cx="11300791" cy="4454143"/>
          </a:xfrm>
        </p:spPr>
        <p:txBody>
          <a:bodyPr/>
          <a:lstStyle>
            <a:lvl1pPr>
              <a:defRPr>
                <a:solidFill>
                  <a:srgbClr val="727376"/>
                </a:solidFill>
              </a:defRPr>
            </a:lvl1pPr>
            <a:lvl2pPr>
              <a:defRPr>
                <a:solidFill>
                  <a:srgbClr val="727376"/>
                </a:solidFill>
              </a:defRPr>
            </a:lvl2pPr>
            <a:lvl3pPr>
              <a:defRPr>
                <a:solidFill>
                  <a:srgbClr val="727376"/>
                </a:solidFill>
              </a:defRPr>
            </a:lvl3pPr>
            <a:lvl4pPr>
              <a:defRPr>
                <a:solidFill>
                  <a:srgbClr val="727376"/>
                </a:solidFill>
              </a:defRPr>
            </a:lvl4pPr>
            <a:lvl5pPr>
              <a:defRPr>
                <a:solidFill>
                  <a:srgbClr val="72737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0EA07559-4695-404C-9723-7C7B68AB4687}"/>
              </a:ext>
            </a:extLst>
          </p:cNvPr>
          <p:cNvSpPr/>
          <p:nvPr userDrawn="1"/>
        </p:nvSpPr>
        <p:spPr>
          <a:xfrm>
            <a:off x="0" y="6395854"/>
            <a:ext cx="8756073" cy="254214"/>
          </a:xfrm>
          <a:prstGeom prst="rect">
            <a:avLst/>
          </a:prstGeom>
          <a:solidFill>
            <a:srgbClr val="011EAA"/>
          </a:solidFill>
          <a:ln cap="rnd"/>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a:latin typeface="Avenir Next Ultra Light" panose="020B0203020202020204" pitchFamily="34" charset="77"/>
              </a:rPr>
              <a:t>Relative Dynamics Inc –   Confidential &amp; Proprietary Information </a:t>
            </a:r>
          </a:p>
        </p:txBody>
      </p:sp>
      <p:pic>
        <p:nvPicPr>
          <p:cNvPr id="15" name="Picture 14" descr="Icon&#10;&#10;Description automatically generated">
            <a:extLst>
              <a:ext uri="{FF2B5EF4-FFF2-40B4-BE49-F238E27FC236}">
                <a16:creationId xmlns:a16="http://schemas.microsoft.com/office/drawing/2014/main" id="{F1032C34-97ED-0F47-8ACE-135FA08351E9}"/>
              </a:ext>
            </a:extLst>
          </p:cNvPr>
          <p:cNvPicPr>
            <a:picLocks noChangeAspect="1"/>
          </p:cNvPicPr>
          <p:nvPr userDrawn="1"/>
        </p:nvPicPr>
        <p:blipFill>
          <a:blip r:embed="rId2"/>
          <a:stretch>
            <a:fillRect/>
          </a:stretch>
        </p:blipFill>
        <p:spPr>
          <a:xfrm>
            <a:off x="8941921" y="6409868"/>
            <a:ext cx="3041538" cy="221569"/>
          </a:xfrm>
          <a:prstGeom prst="rect">
            <a:avLst/>
          </a:prstGeom>
          <a:effectLst>
            <a:outerShdw blurRad="50800" dist="38100" dir="2700000" algn="tl" rotWithShape="0">
              <a:schemeClr val="bg1">
                <a:lumMod val="50000"/>
                <a:alpha val="32000"/>
              </a:schemeClr>
            </a:outerShdw>
          </a:effectLst>
        </p:spPr>
      </p:pic>
      <p:pic>
        <p:nvPicPr>
          <p:cNvPr id="17" name="Picture 16">
            <a:extLst>
              <a:ext uri="{FF2B5EF4-FFF2-40B4-BE49-F238E27FC236}">
                <a16:creationId xmlns:a16="http://schemas.microsoft.com/office/drawing/2014/main" id="{51235798-6485-3244-B1D1-71C0979463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85591" y="-218579"/>
            <a:ext cx="587829" cy="1024986"/>
          </a:xfrm>
          <a:prstGeom prst="rect">
            <a:avLst/>
          </a:prstGeom>
        </p:spPr>
      </p:pic>
    </p:spTree>
    <p:extLst>
      <p:ext uri="{BB962C8B-B14F-4D97-AF65-F5344CB8AC3E}">
        <p14:creationId xmlns:p14="http://schemas.microsoft.com/office/powerpoint/2010/main" val="212441651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321" y="309678"/>
            <a:ext cx="10515600" cy="1033143"/>
          </a:xfrm>
        </p:spPr>
        <p:txBody>
          <a:bodyPr/>
          <a:lstStyle>
            <a:lvl1pPr>
              <a:defRPr>
                <a:solidFill>
                  <a:srgbClr val="022580"/>
                </a:solidFill>
              </a:defRPr>
            </a:lvl1pPr>
          </a:lstStyle>
          <a:p>
            <a:r>
              <a:rPr lang="en-US"/>
              <a:t>Click to edit Master title style</a:t>
            </a:r>
          </a:p>
        </p:txBody>
      </p:sp>
      <p:sp>
        <p:nvSpPr>
          <p:cNvPr id="12" name="Rectangle 11">
            <a:extLst>
              <a:ext uri="{FF2B5EF4-FFF2-40B4-BE49-F238E27FC236}">
                <a16:creationId xmlns:a16="http://schemas.microsoft.com/office/drawing/2014/main" id="{0EA07559-4695-404C-9723-7C7B68AB4687}"/>
              </a:ext>
            </a:extLst>
          </p:cNvPr>
          <p:cNvSpPr/>
          <p:nvPr userDrawn="1"/>
        </p:nvSpPr>
        <p:spPr>
          <a:xfrm>
            <a:off x="0" y="6395854"/>
            <a:ext cx="8756073" cy="254214"/>
          </a:xfrm>
          <a:prstGeom prst="rect">
            <a:avLst/>
          </a:prstGeom>
          <a:solidFill>
            <a:srgbClr val="011EAA"/>
          </a:solidFill>
          <a:ln cap="rnd"/>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a:latin typeface="Avenir Next Ultra Light" panose="020B0203020202020204" pitchFamily="34" charset="77"/>
              </a:rPr>
              <a:t>Relative Dynamics Inc –   Confidential &amp; Proprietary Information </a:t>
            </a:r>
          </a:p>
        </p:txBody>
      </p:sp>
      <p:pic>
        <p:nvPicPr>
          <p:cNvPr id="15" name="Picture 14" descr="Icon&#10;&#10;Description automatically generated">
            <a:extLst>
              <a:ext uri="{FF2B5EF4-FFF2-40B4-BE49-F238E27FC236}">
                <a16:creationId xmlns:a16="http://schemas.microsoft.com/office/drawing/2014/main" id="{F1032C34-97ED-0F47-8ACE-135FA08351E9}"/>
              </a:ext>
            </a:extLst>
          </p:cNvPr>
          <p:cNvPicPr>
            <a:picLocks noChangeAspect="1"/>
          </p:cNvPicPr>
          <p:nvPr userDrawn="1"/>
        </p:nvPicPr>
        <p:blipFill>
          <a:blip r:embed="rId2"/>
          <a:stretch>
            <a:fillRect/>
          </a:stretch>
        </p:blipFill>
        <p:spPr>
          <a:xfrm>
            <a:off x="8941921" y="6409868"/>
            <a:ext cx="3041538" cy="221569"/>
          </a:xfrm>
          <a:prstGeom prst="rect">
            <a:avLst/>
          </a:prstGeom>
          <a:effectLst>
            <a:outerShdw blurRad="50800" dist="38100" dir="2700000" algn="tl" rotWithShape="0">
              <a:schemeClr val="bg1">
                <a:lumMod val="50000"/>
                <a:alpha val="32000"/>
              </a:schemeClr>
            </a:outerShdw>
          </a:effectLst>
        </p:spPr>
      </p:pic>
      <p:pic>
        <p:nvPicPr>
          <p:cNvPr id="17" name="Picture 16">
            <a:extLst>
              <a:ext uri="{FF2B5EF4-FFF2-40B4-BE49-F238E27FC236}">
                <a16:creationId xmlns:a16="http://schemas.microsoft.com/office/drawing/2014/main" id="{51235798-6485-3244-B1D1-71C0979463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85591" y="-218579"/>
            <a:ext cx="587829" cy="1024986"/>
          </a:xfrm>
          <a:prstGeom prst="rect">
            <a:avLst/>
          </a:prstGeom>
        </p:spPr>
      </p:pic>
      <p:sp>
        <p:nvSpPr>
          <p:cNvPr id="7" name="Picture Placeholder 3">
            <a:extLst>
              <a:ext uri="{FF2B5EF4-FFF2-40B4-BE49-F238E27FC236}">
                <a16:creationId xmlns:a16="http://schemas.microsoft.com/office/drawing/2014/main" id="{7DBB075F-5F45-2547-9B4F-97CE31C5EE9C}"/>
              </a:ext>
            </a:extLst>
          </p:cNvPr>
          <p:cNvSpPr>
            <a:spLocks noGrp="1"/>
          </p:cNvSpPr>
          <p:nvPr>
            <p:ph type="pic" sz="quarter" idx="12"/>
          </p:nvPr>
        </p:nvSpPr>
        <p:spPr>
          <a:xfrm>
            <a:off x="1236865" y="1962825"/>
            <a:ext cx="2420937" cy="2585034"/>
          </a:xfrm>
        </p:spPr>
        <p:txBody>
          <a:bodyPr/>
          <a:lstStyle/>
          <a:p>
            <a:endParaRPr lang="en-US"/>
          </a:p>
        </p:txBody>
      </p:sp>
      <p:sp>
        <p:nvSpPr>
          <p:cNvPr id="8" name="Picture Placeholder 3">
            <a:extLst>
              <a:ext uri="{FF2B5EF4-FFF2-40B4-BE49-F238E27FC236}">
                <a16:creationId xmlns:a16="http://schemas.microsoft.com/office/drawing/2014/main" id="{7610526C-5F4F-6D42-8901-0212BD966F2F}"/>
              </a:ext>
            </a:extLst>
          </p:cNvPr>
          <p:cNvSpPr>
            <a:spLocks noGrp="1"/>
          </p:cNvSpPr>
          <p:nvPr>
            <p:ph type="pic" sz="quarter" idx="13"/>
          </p:nvPr>
        </p:nvSpPr>
        <p:spPr>
          <a:xfrm>
            <a:off x="3657802" y="1962825"/>
            <a:ext cx="2420937" cy="2585034"/>
          </a:xfrm>
        </p:spPr>
        <p:txBody>
          <a:bodyPr/>
          <a:lstStyle/>
          <a:p>
            <a:endParaRPr lang="en-US"/>
          </a:p>
        </p:txBody>
      </p:sp>
      <p:sp>
        <p:nvSpPr>
          <p:cNvPr id="9" name="Picture Placeholder 3">
            <a:extLst>
              <a:ext uri="{FF2B5EF4-FFF2-40B4-BE49-F238E27FC236}">
                <a16:creationId xmlns:a16="http://schemas.microsoft.com/office/drawing/2014/main" id="{71387946-5E17-6E46-BB13-E25DC21F2A00}"/>
              </a:ext>
            </a:extLst>
          </p:cNvPr>
          <p:cNvSpPr>
            <a:spLocks noGrp="1"/>
          </p:cNvSpPr>
          <p:nvPr>
            <p:ph type="pic" sz="quarter" idx="14"/>
          </p:nvPr>
        </p:nvSpPr>
        <p:spPr>
          <a:xfrm>
            <a:off x="6078739" y="1962825"/>
            <a:ext cx="2420937" cy="2585034"/>
          </a:xfrm>
        </p:spPr>
        <p:txBody>
          <a:bodyPr/>
          <a:lstStyle/>
          <a:p>
            <a:endParaRPr lang="en-US"/>
          </a:p>
        </p:txBody>
      </p:sp>
      <p:sp>
        <p:nvSpPr>
          <p:cNvPr id="10" name="Picture Placeholder 3">
            <a:extLst>
              <a:ext uri="{FF2B5EF4-FFF2-40B4-BE49-F238E27FC236}">
                <a16:creationId xmlns:a16="http://schemas.microsoft.com/office/drawing/2014/main" id="{52B837A3-7167-4B43-B088-68AF570B06CD}"/>
              </a:ext>
            </a:extLst>
          </p:cNvPr>
          <p:cNvSpPr>
            <a:spLocks noGrp="1"/>
          </p:cNvSpPr>
          <p:nvPr>
            <p:ph type="pic" sz="quarter" idx="15"/>
          </p:nvPr>
        </p:nvSpPr>
        <p:spPr>
          <a:xfrm>
            <a:off x="8499676" y="1962825"/>
            <a:ext cx="2420937" cy="2585034"/>
          </a:xfrm>
        </p:spPr>
        <p:txBody>
          <a:bodyPr/>
          <a:lstStyle/>
          <a:p>
            <a:endParaRPr lang="en-US"/>
          </a:p>
        </p:txBody>
      </p:sp>
      <p:sp>
        <p:nvSpPr>
          <p:cNvPr id="11" name="Text Placeholder 5">
            <a:extLst>
              <a:ext uri="{FF2B5EF4-FFF2-40B4-BE49-F238E27FC236}">
                <a16:creationId xmlns:a16="http://schemas.microsoft.com/office/drawing/2014/main" id="{EBA9A384-4F52-4344-8DF2-EEFFC46C54A2}"/>
              </a:ext>
            </a:extLst>
          </p:cNvPr>
          <p:cNvSpPr>
            <a:spLocks noGrp="1"/>
          </p:cNvSpPr>
          <p:nvPr>
            <p:ph type="body" sz="quarter" idx="16" hasCustomPrompt="1"/>
          </p:nvPr>
        </p:nvSpPr>
        <p:spPr>
          <a:xfrm>
            <a:off x="1236863" y="4822531"/>
            <a:ext cx="9683750" cy="657225"/>
          </a:xfrm>
        </p:spPr>
        <p:txBody>
          <a:bodyPr>
            <a:normAutofit/>
          </a:bodyPr>
          <a:lstStyle>
            <a:lvl1pPr marL="0" indent="0" algn="ctr">
              <a:buNone/>
              <a:defRPr sz="1800"/>
            </a:lvl1pPr>
          </a:lstStyle>
          <a:p>
            <a:pPr lvl="0"/>
            <a:r>
              <a:rPr lang="en-US"/>
              <a:t>Description</a:t>
            </a:r>
          </a:p>
        </p:txBody>
      </p:sp>
    </p:spTree>
    <p:extLst>
      <p:ext uri="{BB962C8B-B14F-4D97-AF65-F5344CB8AC3E}">
        <p14:creationId xmlns:p14="http://schemas.microsoft.com/office/powerpoint/2010/main" val="99238059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321" y="309678"/>
            <a:ext cx="10515600" cy="1033143"/>
          </a:xfrm>
        </p:spPr>
        <p:txBody>
          <a:bodyPr/>
          <a:lstStyle>
            <a:lvl1pPr>
              <a:defRPr>
                <a:solidFill>
                  <a:srgbClr val="022580"/>
                </a:solidFill>
              </a:defRPr>
            </a:lvl1pPr>
          </a:lstStyle>
          <a:p>
            <a:r>
              <a:rPr lang="en-US"/>
              <a:t>Click to edit Master title style</a:t>
            </a:r>
          </a:p>
        </p:txBody>
      </p:sp>
      <p:sp>
        <p:nvSpPr>
          <p:cNvPr id="3" name="Content Placeholder 2"/>
          <p:cNvSpPr>
            <a:spLocks noGrp="1"/>
          </p:cNvSpPr>
          <p:nvPr>
            <p:ph idx="1"/>
          </p:nvPr>
        </p:nvSpPr>
        <p:spPr>
          <a:xfrm>
            <a:off x="437321" y="1487424"/>
            <a:ext cx="11300791" cy="4454143"/>
          </a:xfrm>
        </p:spPr>
        <p:txBody>
          <a:bodyPr/>
          <a:lstStyle>
            <a:lvl1pPr>
              <a:defRPr>
                <a:solidFill>
                  <a:srgbClr val="727376"/>
                </a:solidFill>
              </a:defRPr>
            </a:lvl1pPr>
            <a:lvl2pPr>
              <a:defRPr>
                <a:solidFill>
                  <a:srgbClr val="727376"/>
                </a:solidFill>
              </a:defRPr>
            </a:lvl2pPr>
            <a:lvl3pPr>
              <a:defRPr>
                <a:solidFill>
                  <a:srgbClr val="727376"/>
                </a:solidFill>
              </a:defRPr>
            </a:lvl3pPr>
            <a:lvl4pPr>
              <a:defRPr>
                <a:solidFill>
                  <a:srgbClr val="727376"/>
                </a:solidFill>
              </a:defRPr>
            </a:lvl4pPr>
            <a:lvl5pPr>
              <a:defRPr>
                <a:solidFill>
                  <a:srgbClr val="72737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0EA07559-4695-404C-9723-7C7B68AB4687}"/>
              </a:ext>
            </a:extLst>
          </p:cNvPr>
          <p:cNvSpPr/>
          <p:nvPr userDrawn="1"/>
        </p:nvSpPr>
        <p:spPr>
          <a:xfrm>
            <a:off x="0" y="6395854"/>
            <a:ext cx="8756073" cy="254214"/>
          </a:xfrm>
          <a:prstGeom prst="rect">
            <a:avLst/>
          </a:prstGeom>
          <a:gradFill flip="none" rotWithShape="1">
            <a:gsLst>
              <a:gs pos="0">
                <a:srgbClr val="B7BECB"/>
              </a:gs>
              <a:gs pos="44000">
                <a:srgbClr val="011EAA"/>
              </a:gs>
            </a:gsLst>
            <a:path path="circle">
              <a:fillToRect l="100000" t="100000"/>
            </a:path>
            <a:tileRect r="-100000" b="-100000"/>
          </a:gradFill>
          <a:ln cap="rnd">
            <a:no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179"/>
              </a:solidFill>
            </a:endParaRPr>
          </a:p>
        </p:txBody>
      </p:sp>
      <p:sp>
        <p:nvSpPr>
          <p:cNvPr id="13" name="Footer Placeholder 4">
            <a:extLst>
              <a:ext uri="{FF2B5EF4-FFF2-40B4-BE49-F238E27FC236}">
                <a16:creationId xmlns:a16="http://schemas.microsoft.com/office/drawing/2014/main" id="{D4EF5F26-AFA8-1A4F-9C63-30B5D2CA3E3F}"/>
              </a:ext>
            </a:extLst>
          </p:cNvPr>
          <p:cNvSpPr>
            <a:spLocks noGrp="1"/>
          </p:cNvSpPr>
          <p:nvPr>
            <p:ph type="ftr" sz="quarter" idx="11"/>
          </p:nvPr>
        </p:nvSpPr>
        <p:spPr>
          <a:xfrm>
            <a:off x="-12192" y="6389167"/>
            <a:ext cx="4571999" cy="365125"/>
          </a:xfrm>
          <a:prstGeom prst="rect">
            <a:avLst/>
          </a:prstGeom>
        </p:spPr>
        <p:txBody>
          <a:bodyPr/>
          <a:lstStyle>
            <a:lvl1pPr algn="l">
              <a:defRPr sz="1200" b="0" i="0">
                <a:solidFill>
                  <a:schemeClr val="bg1"/>
                </a:solidFill>
                <a:latin typeface="Avenir Next Ultra Light" panose="020B0203020202020204" pitchFamily="34" charset="77"/>
              </a:defRPr>
            </a:lvl1pPr>
          </a:lstStyle>
          <a:p>
            <a:r>
              <a:rPr lang="en-US"/>
              <a:t>Alutiiq, LLC</a:t>
            </a:r>
          </a:p>
        </p:txBody>
      </p:sp>
      <p:pic>
        <p:nvPicPr>
          <p:cNvPr id="15" name="Picture 14" descr="Icon&#10;&#10;Description automatically generated">
            <a:extLst>
              <a:ext uri="{FF2B5EF4-FFF2-40B4-BE49-F238E27FC236}">
                <a16:creationId xmlns:a16="http://schemas.microsoft.com/office/drawing/2014/main" id="{F1032C34-97ED-0F47-8ACE-135FA08351E9}"/>
              </a:ext>
            </a:extLst>
          </p:cNvPr>
          <p:cNvPicPr>
            <a:picLocks noChangeAspect="1"/>
          </p:cNvPicPr>
          <p:nvPr userDrawn="1"/>
        </p:nvPicPr>
        <p:blipFill>
          <a:blip r:embed="rId2"/>
          <a:stretch>
            <a:fillRect/>
          </a:stretch>
        </p:blipFill>
        <p:spPr>
          <a:xfrm>
            <a:off x="8941921" y="6409868"/>
            <a:ext cx="3041538" cy="221569"/>
          </a:xfrm>
          <a:prstGeom prst="rect">
            <a:avLst/>
          </a:prstGeom>
          <a:effectLst>
            <a:outerShdw blurRad="50800" dist="38100" dir="2700000" algn="tl" rotWithShape="0">
              <a:schemeClr val="bg1">
                <a:lumMod val="50000"/>
                <a:alpha val="32000"/>
              </a:schemeClr>
            </a:outerShdw>
          </a:effectLst>
        </p:spPr>
      </p:pic>
      <p:pic>
        <p:nvPicPr>
          <p:cNvPr id="8" name="Picture 7" descr="A picture containing accessory, arch&#10;&#10;Description automatically generated">
            <a:extLst>
              <a:ext uri="{FF2B5EF4-FFF2-40B4-BE49-F238E27FC236}">
                <a16:creationId xmlns:a16="http://schemas.microsoft.com/office/drawing/2014/main" id="{5182C970-0BF9-EA40-9F1C-5BDE9CA42B14}"/>
              </a:ext>
            </a:extLst>
          </p:cNvPr>
          <p:cNvPicPr>
            <a:picLocks noChangeAspect="1"/>
          </p:cNvPicPr>
          <p:nvPr userDrawn="1"/>
        </p:nvPicPr>
        <p:blipFill>
          <a:blip r:embed="rId3"/>
          <a:stretch>
            <a:fillRect/>
          </a:stretch>
        </p:blipFill>
        <p:spPr>
          <a:xfrm>
            <a:off x="11310358" y="226563"/>
            <a:ext cx="673101" cy="647701"/>
          </a:xfrm>
          <a:prstGeom prst="rect">
            <a:avLst/>
          </a:prstGeom>
          <a:effectLst>
            <a:outerShdw blurRad="50800" dist="38100" dir="2700000" algn="tl" rotWithShape="0">
              <a:schemeClr val="bg1">
                <a:lumMod val="75000"/>
                <a:alpha val="86000"/>
              </a:schemeClr>
            </a:outerShdw>
          </a:effectLst>
        </p:spPr>
      </p:pic>
    </p:spTree>
    <p:extLst>
      <p:ext uri="{BB962C8B-B14F-4D97-AF65-F5344CB8AC3E}">
        <p14:creationId xmlns:p14="http://schemas.microsoft.com/office/powerpoint/2010/main" val="501492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321" y="309678"/>
            <a:ext cx="10515600" cy="1033143"/>
          </a:xfrm>
        </p:spPr>
        <p:txBody>
          <a:bodyPr/>
          <a:lstStyle>
            <a:lvl1pPr>
              <a:defRPr>
                <a:solidFill>
                  <a:srgbClr val="022580"/>
                </a:solidFill>
              </a:defRPr>
            </a:lvl1pPr>
          </a:lstStyle>
          <a:p>
            <a:r>
              <a:rPr lang="en-US"/>
              <a:t>Click to edit Master title style</a:t>
            </a:r>
          </a:p>
        </p:txBody>
      </p:sp>
      <p:pic>
        <p:nvPicPr>
          <p:cNvPr id="9" name="Picture 8" descr="A picture containing accessory, arch&#10;&#10;Description automatically generated">
            <a:extLst>
              <a:ext uri="{FF2B5EF4-FFF2-40B4-BE49-F238E27FC236}">
                <a16:creationId xmlns:a16="http://schemas.microsoft.com/office/drawing/2014/main" id="{36931A21-D577-C148-81DA-77E4E712EE57}"/>
              </a:ext>
            </a:extLst>
          </p:cNvPr>
          <p:cNvPicPr>
            <a:picLocks noChangeAspect="1"/>
          </p:cNvPicPr>
          <p:nvPr userDrawn="1"/>
        </p:nvPicPr>
        <p:blipFill>
          <a:blip r:embed="rId2"/>
          <a:stretch>
            <a:fillRect/>
          </a:stretch>
        </p:blipFill>
        <p:spPr>
          <a:xfrm>
            <a:off x="11310358" y="226563"/>
            <a:ext cx="673101" cy="647701"/>
          </a:xfrm>
          <a:prstGeom prst="rect">
            <a:avLst/>
          </a:prstGeom>
          <a:effectLst>
            <a:outerShdw blurRad="50800" dist="38100" dir="2700000" algn="tl" rotWithShape="0">
              <a:schemeClr val="bg1">
                <a:lumMod val="75000"/>
                <a:alpha val="86000"/>
              </a:schemeClr>
            </a:outerShdw>
          </a:effectLst>
        </p:spPr>
      </p:pic>
      <p:sp>
        <p:nvSpPr>
          <p:cNvPr id="12" name="Rectangle 11">
            <a:extLst>
              <a:ext uri="{FF2B5EF4-FFF2-40B4-BE49-F238E27FC236}">
                <a16:creationId xmlns:a16="http://schemas.microsoft.com/office/drawing/2014/main" id="{0EA07559-4695-404C-9723-7C7B68AB4687}"/>
              </a:ext>
            </a:extLst>
          </p:cNvPr>
          <p:cNvSpPr/>
          <p:nvPr userDrawn="1"/>
        </p:nvSpPr>
        <p:spPr>
          <a:xfrm>
            <a:off x="0" y="6395854"/>
            <a:ext cx="8756073" cy="254214"/>
          </a:xfrm>
          <a:prstGeom prst="rect">
            <a:avLst/>
          </a:prstGeom>
          <a:solidFill>
            <a:srgbClr val="011EAA"/>
          </a:solidFill>
          <a:ln cap="rnd"/>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179"/>
              </a:solidFill>
            </a:endParaRPr>
          </a:p>
        </p:txBody>
      </p:sp>
      <p:sp>
        <p:nvSpPr>
          <p:cNvPr id="13" name="Footer Placeholder 4">
            <a:extLst>
              <a:ext uri="{FF2B5EF4-FFF2-40B4-BE49-F238E27FC236}">
                <a16:creationId xmlns:a16="http://schemas.microsoft.com/office/drawing/2014/main" id="{D4EF5F26-AFA8-1A4F-9C63-30B5D2CA3E3F}"/>
              </a:ext>
            </a:extLst>
          </p:cNvPr>
          <p:cNvSpPr>
            <a:spLocks noGrp="1"/>
          </p:cNvSpPr>
          <p:nvPr>
            <p:ph type="ftr" sz="quarter" idx="11"/>
          </p:nvPr>
        </p:nvSpPr>
        <p:spPr>
          <a:xfrm>
            <a:off x="-12192" y="6389167"/>
            <a:ext cx="4571999" cy="365125"/>
          </a:xfrm>
          <a:prstGeom prst="rect">
            <a:avLst/>
          </a:prstGeom>
        </p:spPr>
        <p:txBody>
          <a:bodyPr/>
          <a:lstStyle>
            <a:lvl1pPr algn="l">
              <a:defRPr sz="1200" b="0" i="0">
                <a:solidFill>
                  <a:schemeClr val="bg1"/>
                </a:solidFill>
                <a:latin typeface="Avenir Next Ultra Light" panose="020B0203020202020204" pitchFamily="34" charset="77"/>
              </a:defRPr>
            </a:lvl1pPr>
          </a:lstStyle>
          <a:p>
            <a:r>
              <a:rPr lang="en-US"/>
              <a:t>Alutiiq, LLC</a:t>
            </a:r>
          </a:p>
        </p:txBody>
      </p:sp>
      <p:sp>
        <p:nvSpPr>
          <p:cNvPr id="10" name="Content Placeholder 2">
            <a:extLst>
              <a:ext uri="{FF2B5EF4-FFF2-40B4-BE49-F238E27FC236}">
                <a16:creationId xmlns:a16="http://schemas.microsoft.com/office/drawing/2014/main" id="{71A685C8-3D42-D848-99A0-C563B8644804}"/>
              </a:ext>
            </a:extLst>
          </p:cNvPr>
          <p:cNvSpPr>
            <a:spLocks noGrp="1"/>
          </p:cNvSpPr>
          <p:nvPr>
            <p:ph sz="half" idx="1"/>
          </p:nvPr>
        </p:nvSpPr>
        <p:spPr>
          <a:xfrm>
            <a:off x="437321" y="1596980"/>
            <a:ext cx="5524568" cy="4546243"/>
          </a:xfrm>
        </p:spPr>
        <p:txBody>
          <a:bodyPr/>
          <a:lstStyle>
            <a:lvl1pPr>
              <a:defRPr>
                <a:solidFill>
                  <a:srgbClr val="808184"/>
                </a:solidFill>
              </a:defRPr>
            </a:lvl1pPr>
            <a:lvl2pPr>
              <a:defRPr>
                <a:solidFill>
                  <a:srgbClr val="808184"/>
                </a:solidFill>
              </a:defRPr>
            </a:lvl2pPr>
            <a:lvl3pPr>
              <a:defRPr>
                <a:solidFill>
                  <a:srgbClr val="808184"/>
                </a:solidFill>
              </a:defRPr>
            </a:lvl3pPr>
            <a:lvl4pPr>
              <a:defRPr>
                <a:solidFill>
                  <a:srgbClr val="808184"/>
                </a:solidFill>
              </a:defRPr>
            </a:lvl4pPr>
            <a:lvl5pPr>
              <a:defRPr>
                <a:solidFill>
                  <a:srgbClr val="80818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DFFC265-DAE4-4840-B7C8-9F544AA0642D}"/>
              </a:ext>
            </a:extLst>
          </p:cNvPr>
          <p:cNvSpPr>
            <a:spLocks noGrp="1"/>
          </p:cNvSpPr>
          <p:nvPr>
            <p:ph sz="half" idx="2"/>
          </p:nvPr>
        </p:nvSpPr>
        <p:spPr>
          <a:xfrm>
            <a:off x="6230109" y="1589790"/>
            <a:ext cx="5524569" cy="4546243"/>
          </a:xfrm>
        </p:spPr>
        <p:txBody>
          <a:bodyPr/>
          <a:lstStyle>
            <a:lvl1pPr>
              <a:defRPr>
                <a:solidFill>
                  <a:srgbClr val="727477"/>
                </a:solidFill>
              </a:defRPr>
            </a:lvl1pPr>
            <a:lvl2pPr>
              <a:defRPr>
                <a:solidFill>
                  <a:srgbClr val="727477"/>
                </a:solidFill>
              </a:defRPr>
            </a:lvl2pPr>
            <a:lvl3pPr>
              <a:defRPr>
                <a:solidFill>
                  <a:srgbClr val="727477"/>
                </a:solidFill>
              </a:defRPr>
            </a:lvl3pPr>
            <a:lvl4pPr>
              <a:defRPr>
                <a:solidFill>
                  <a:srgbClr val="727477"/>
                </a:solidFill>
              </a:defRPr>
            </a:lvl4pPr>
            <a:lvl5pPr>
              <a:defRPr>
                <a:solidFill>
                  <a:srgbClr val="7274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Icon&#10;&#10;Description automatically generated">
            <a:extLst>
              <a:ext uri="{FF2B5EF4-FFF2-40B4-BE49-F238E27FC236}">
                <a16:creationId xmlns:a16="http://schemas.microsoft.com/office/drawing/2014/main" id="{8B0CD6BF-699E-494E-8700-675FED1D3C52}"/>
              </a:ext>
            </a:extLst>
          </p:cNvPr>
          <p:cNvPicPr>
            <a:picLocks noChangeAspect="1"/>
          </p:cNvPicPr>
          <p:nvPr userDrawn="1"/>
        </p:nvPicPr>
        <p:blipFill>
          <a:blip r:embed="rId3"/>
          <a:stretch>
            <a:fillRect/>
          </a:stretch>
        </p:blipFill>
        <p:spPr>
          <a:xfrm>
            <a:off x="8941921" y="6409868"/>
            <a:ext cx="3041538" cy="221569"/>
          </a:xfrm>
          <a:prstGeom prst="rect">
            <a:avLst/>
          </a:prstGeom>
          <a:effectLst>
            <a:outerShdw blurRad="50800" dist="38100" dir="2700000" algn="tl" rotWithShape="0">
              <a:schemeClr val="bg1">
                <a:lumMod val="50000"/>
                <a:alpha val="32000"/>
              </a:schemeClr>
            </a:outerShdw>
          </a:effectLst>
        </p:spPr>
      </p:pic>
    </p:spTree>
    <p:extLst>
      <p:ext uri="{BB962C8B-B14F-4D97-AF65-F5344CB8AC3E}">
        <p14:creationId xmlns:p14="http://schemas.microsoft.com/office/powerpoint/2010/main" val="186133541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64000" y="365125"/>
            <a:ext cx="72898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4064000" y="1825625"/>
            <a:ext cx="72898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42466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321" y="309678"/>
            <a:ext cx="10515600" cy="1033143"/>
          </a:xfrm>
        </p:spPr>
        <p:txBody>
          <a:bodyPr/>
          <a:lstStyle>
            <a:lvl1pPr>
              <a:defRPr>
                <a:solidFill>
                  <a:srgbClr val="022580"/>
                </a:solidFill>
              </a:defRPr>
            </a:lvl1pPr>
          </a:lstStyle>
          <a:p>
            <a:r>
              <a:rPr lang="en-US"/>
              <a:t>Click to edit Master title style</a:t>
            </a:r>
          </a:p>
        </p:txBody>
      </p:sp>
      <p:sp>
        <p:nvSpPr>
          <p:cNvPr id="12" name="Rectangle 11">
            <a:extLst>
              <a:ext uri="{FF2B5EF4-FFF2-40B4-BE49-F238E27FC236}">
                <a16:creationId xmlns:a16="http://schemas.microsoft.com/office/drawing/2014/main" id="{0EA07559-4695-404C-9723-7C7B68AB4687}"/>
              </a:ext>
            </a:extLst>
          </p:cNvPr>
          <p:cNvSpPr/>
          <p:nvPr userDrawn="1"/>
        </p:nvSpPr>
        <p:spPr>
          <a:xfrm>
            <a:off x="0" y="6395854"/>
            <a:ext cx="8756073" cy="254214"/>
          </a:xfrm>
          <a:prstGeom prst="rect">
            <a:avLst/>
          </a:prstGeom>
          <a:solidFill>
            <a:srgbClr val="011EAA"/>
          </a:solidFill>
          <a:ln cap="rnd"/>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179"/>
              </a:solidFill>
            </a:endParaRPr>
          </a:p>
        </p:txBody>
      </p:sp>
      <p:sp>
        <p:nvSpPr>
          <p:cNvPr id="13" name="Footer Placeholder 4">
            <a:extLst>
              <a:ext uri="{FF2B5EF4-FFF2-40B4-BE49-F238E27FC236}">
                <a16:creationId xmlns:a16="http://schemas.microsoft.com/office/drawing/2014/main" id="{D4EF5F26-AFA8-1A4F-9C63-30B5D2CA3E3F}"/>
              </a:ext>
            </a:extLst>
          </p:cNvPr>
          <p:cNvSpPr>
            <a:spLocks noGrp="1"/>
          </p:cNvSpPr>
          <p:nvPr>
            <p:ph type="ftr" sz="quarter" idx="11"/>
          </p:nvPr>
        </p:nvSpPr>
        <p:spPr>
          <a:xfrm>
            <a:off x="-12192" y="6389167"/>
            <a:ext cx="4571999" cy="365125"/>
          </a:xfrm>
          <a:prstGeom prst="rect">
            <a:avLst/>
          </a:prstGeom>
        </p:spPr>
        <p:txBody>
          <a:bodyPr/>
          <a:lstStyle>
            <a:lvl1pPr algn="l">
              <a:defRPr sz="1200" b="0" i="0">
                <a:solidFill>
                  <a:schemeClr val="bg1"/>
                </a:solidFill>
                <a:latin typeface="Avenir Next Ultra Light" panose="020B0203020202020204" pitchFamily="34" charset="77"/>
              </a:defRPr>
            </a:lvl1pPr>
          </a:lstStyle>
          <a:p>
            <a:r>
              <a:rPr lang="en-US"/>
              <a:t>Alutiiq, LLC</a:t>
            </a:r>
          </a:p>
        </p:txBody>
      </p:sp>
      <p:pic>
        <p:nvPicPr>
          <p:cNvPr id="14" name="Picture 13" descr="Icon&#10;&#10;Description automatically generated">
            <a:extLst>
              <a:ext uri="{FF2B5EF4-FFF2-40B4-BE49-F238E27FC236}">
                <a16:creationId xmlns:a16="http://schemas.microsoft.com/office/drawing/2014/main" id="{9A730333-8678-4B48-B978-FE6BA96E7E1C}"/>
              </a:ext>
            </a:extLst>
          </p:cNvPr>
          <p:cNvPicPr>
            <a:picLocks noChangeAspect="1"/>
          </p:cNvPicPr>
          <p:nvPr userDrawn="1"/>
        </p:nvPicPr>
        <p:blipFill>
          <a:blip r:embed="rId2"/>
          <a:stretch>
            <a:fillRect/>
          </a:stretch>
        </p:blipFill>
        <p:spPr>
          <a:xfrm>
            <a:off x="8941921" y="6409868"/>
            <a:ext cx="3041538" cy="221569"/>
          </a:xfrm>
          <a:prstGeom prst="rect">
            <a:avLst/>
          </a:prstGeom>
          <a:effectLst>
            <a:outerShdw blurRad="50800" dist="38100" dir="2700000" algn="tl" rotWithShape="0">
              <a:schemeClr val="bg1">
                <a:lumMod val="50000"/>
                <a:alpha val="32000"/>
              </a:schemeClr>
            </a:outerShdw>
          </a:effectLst>
        </p:spPr>
      </p:pic>
      <p:sp>
        <p:nvSpPr>
          <p:cNvPr id="4" name="Picture Placeholder 3">
            <a:extLst>
              <a:ext uri="{FF2B5EF4-FFF2-40B4-BE49-F238E27FC236}">
                <a16:creationId xmlns:a16="http://schemas.microsoft.com/office/drawing/2014/main" id="{906E54D7-8C5D-A04D-BC02-0C10548292F2}"/>
              </a:ext>
            </a:extLst>
          </p:cNvPr>
          <p:cNvSpPr>
            <a:spLocks noGrp="1"/>
          </p:cNvSpPr>
          <p:nvPr>
            <p:ph type="pic" sz="quarter" idx="12"/>
          </p:nvPr>
        </p:nvSpPr>
        <p:spPr>
          <a:xfrm>
            <a:off x="1236865" y="1962825"/>
            <a:ext cx="2420937" cy="2585034"/>
          </a:xfrm>
        </p:spPr>
        <p:txBody>
          <a:bodyPr/>
          <a:lstStyle/>
          <a:p>
            <a:endParaRPr lang="en-US"/>
          </a:p>
        </p:txBody>
      </p:sp>
      <p:sp>
        <p:nvSpPr>
          <p:cNvPr id="16" name="Picture Placeholder 3">
            <a:extLst>
              <a:ext uri="{FF2B5EF4-FFF2-40B4-BE49-F238E27FC236}">
                <a16:creationId xmlns:a16="http://schemas.microsoft.com/office/drawing/2014/main" id="{F9474D89-146B-BE4B-8966-390B3C6219EC}"/>
              </a:ext>
            </a:extLst>
          </p:cNvPr>
          <p:cNvSpPr>
            <a:spLocks noGrp="1"/>
          </p:cNvSpPr>
          <p:nvPr>
            <p:ph type="pic" sz="quarter" idx="13"/>
          </p:nvPr>
        </p:nvSpPr>
        <p:spPr>
          <a:xfrm>
            <a:off x="3657802" y="1962825"/>
            <a:ext cx="2420937" cy="2585034"/>
          </a:xfrm>
        </p:spPr>
        <p:txBody>
          <a:bodyPr/>
          <a:lstStyle/>
          <a:p>
            <a:endParaRPr lang="en-US"/>
          </a:p>
        </p:txBody>
      </p:sp>
      <p:sp>
        <p:nvSpPr>
          <p:cNvPr id="17" name="Picture Placeholder 3">
            <a:extLst>
              <a:ext uri="{FF2B5EF4-FFF2-40B4-BE49-F238E27FC236}">
                <a16:creationId xmlns:a16="http://schemas.microsoft.com/office/drawing/2014/main" id="{F8962AEF-2763-F248-B749-D61CF5C32DD8}"/>
              </a:ext>
            </a:extLst>
          </p:cNvPr>
          <p:cNvSpPr>
            <a:spLocks noGrp="1"/>
          </p:cNvSpPr>
          <p:nvPr>
            <p:ph type="pic" sz="quarter" idx="14"/>
          </p:nvPr>
        </p:nvSpPr>
        <p:spPr>
          <a:xfrm>
            <a:off x="6078739" y="1962825"/>
            <a:ext cx="2420937" cy="2585034"/>
          </a:xfrm>
        </p:spPr>
        <p:txBody>
          <a:bodyPr/>
          <a:lstStyle/>
          <a:p>
            <a:endParaRPr lang="en-US"/>
          </a:p>
        </p:txBody>
      </p:sp>
      <p:sp>
        <p:nvSpPr>
          <p:cNvPr id="18" name="Picture Placeholder 3">
            <a:extLst>
              <a:ext uri="{FF2B5EF4-FFF2-40B4-BE49-F238E27FC236}">
                <a16:creationId xmlns:a16="http://schemas.microsoft.com/office/drawing/2014/main" id="{FC6D41F3-F9E7-894B-AFB1-B50F23D82AEC}"/>
              </a:ext>
            </a:extLst>
          </p:cNvPr>
          <p:cNvSpPr>
            <a:spLocks noGrp="1"/>
          </p:cNvSpPr>
          <p:nvPr>
            <p:ph type="pic" sz="quarter" idx="15"/>
          </p:nvPr>
        </p:nvSpPr>
        <p:spPr>
          <a:xfrm>
            <a:off x="8499676" y="1962825"/>
            <a:ext cx="2420937" cy="2585034"/>
          </a:xfrm>
        </p:spPr>
        <p:txBody>
          <a:bodyPr/>
          <a:lstStyle/>
          <a:p>
            <a:endParaRPr lang="en-US"/>
          </a:p>
        </p:txBody>
      </p:sp>
      <p:sp>
        <p:nvSpPr>
          <p:cNvPr id="6" name="Text Placeholder 5">
            <a:extLst>
              <a:ext uri="{FF2B5EF4-FFF2-40B4-BE49-F238E27FC236}">
                <a16:creationId xmlns:a16="http://schemas.microsoft.com/office/drawing/2014/main" id="{82779EF3-3063-5C48-ABAF-48C4959C858B}"/>
              </a:ext>
            </a:extLst>
          </p:cNvPr>
          <p:cNvSpPr>
            <a:spLocks noGrp="1"/>
          </p:cNvSpPr>
          <p:nvPr>
            <p:ph type="body" sz="quarter" idx="16" hasCustomPrompt="1"/>
          </p:nvPr>
        </p:nvSpPr>
        <p:spPr>
          <a:xfrm>
            <a:off x="1236863" y="4822531"/>
            <a:ext cx="9683750" cy="657225"/>
          </a:xfrm>
        </p:spPr>
        <p:txBody>
          <a:bodyPr>
            <a:normAutofit/>
          </a:bodyPr>
          <a:lstStyle>
            <a:lvl1pPr marL="0" indent="0" algn="ctr">
              <a:buNone/>
              <a:defRPr sz="1800"/>
            </a:lvl1pPr>
          </a:lstStyle>
          <a:p>
            <a:pPr lvl="0"/>
            <a:r>
              <a:rPr lang="en-US"/>
              <a:t>Description</a:t>
            </a:r>
          </a:p>
        </p:txBody>
      </p:sp>
      <p:pic>
        <p:nvPicPr>
          <p:cNvPr id="19" name="Picture 18" descr="A picture containing accessory, arch&#10;&#10;Description automatically generated">
            <a:extLst>
              <a:ext uri="{FF2B5EF4-FFF2-40B4-BE49-F238E27FC236}">
                <a16:creationId xmlns:a16="http://schemas.microsoft.com/office/drawing/2014/main" id="{9C0A450D-CB44-C344-BF20-89DEEB429DDF}"/>
              </a:ext>
            </a:extLst>
          </p:cNvPr>
          <p:cNvPicPr>
            <a:picLocks noChangeAspect="1"/>
          </p:cNvPicPr>
          <p:nvPr userDrawn="1"/>
        </p:nvPicPr>
        <p:blipFill>
          <a:blip r:embed="rId3"/>
          <a:stretch>
            <a:fillRect/>
          </a:stretch>
        </p:blipFill>
        <p:spPr>
          <a:xfrm>
            <a:off x="11310358" y="226563"/>
            <a:ext cx="673101" cy="647701"/>
          </a:xfrm>
          <a:prstGeom prst="rect">
            <a:avLst/>
          </a:prstGeom>
          <a:effectLst>
            <a:outerShdw blurRad="50800" dist="38100" dir="2700000" algn="tl" rotWithShape="0">
              <a:schemeClr val="bg1">
                <a:lumMod val="75000"/>
                <a:alpha val="86000"/>
              </a:schemeClr>
            </a:outerShdw>
          </a:effectLst>
        </p:spPr>
      </p:pic>
    </p:spTree>
    <p:extLst>
      <p:ext uri="{BB962C8B-B14F-4D97-AF65-F5344CB8AC3E}">
        <p14:creationId xmlns:p14="http://schemas.microsoft.com/office/powerpoint/2010/main" val="176732360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403466"/>
            <a:ext cx="10515600" cy="1022868"/>
          </a:xfrm>
        </p:spPr>
        <p:txBody>
          <a:bodyPr/>
          <a:lstStyle>
            <a:lvl1pPr>
              <a:defRPr>
                <a:solidFill>
                  <a:srgbClr val="02258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117475"/>
          </a:xfrm>
        </p:spPr>
        <p:txBody>
          <a:bodyPr/>
          <a:lstStyle>
            <a:lvl1pPr>
              <a:defRPr>
                <a:solidFill>
                  <a:srgbClr val="808184"/>
                </a:solidFill>
              </a:defRPr>
            </a:lvl1pPr>
            <a:lvl2pPr>
              <a:defRPr>
                <a:solidFill>
                  <a:srgbClr val="808184"/>
                </a:solidFill>
              </a:defRPr>
            </a:lvl2pPr>
            <a:lvl3pPr>
              <a:defRPr>
                <a:solidFill>
                  <a:srgbClr val="808184"/>
                </a:solidFill>
              </a:defRPr>
            </a:lvl3pPr>
            <a:lvl4pPr>
              <a:defRPr>
                <a:solidFill>
                  <a:srgbClr val="808184"/>
                </a:solidFill>
              </a:defRPr>
            </a:lvl4pPr>
            <a:lvl5pPr>
              <a:defRPr>
                <a:solidFill>
                  <a:srgbClr val="80818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17475"/>
          </a:xfrm>
        </p:spPr>
        <p:txBody>
          <a:bodyPr/>
          <a:lstStyle>
            <a:lvl1pPr>
              <a:defRPr>
                <a:solidFill>
                  <a:srgbClr val="727477"/>
                </a:solidFill>
              </a:defRPr>
            </a:lvl1pPr>
            <a:lvl2pPr>
              <a:defRPr>
                <a:solidFill>
                  <a:srgbClr val="727477"/>
                </a:solidFill>
              </a:defRPr>
            </a:lvl2pPr>
            <a:lvl3pPr>
              <a:defRPr>
                <a:solidFill>
                  <a:srgbClr val="727477"/>
                </a:solidFill>
              </a:defRPr>
            </a:lvl3pPr>
            <a:lvl4pPr>
              <a:defRPr>
                <a:solidFill>
                  <a:srgbClr val="727477"/>
                </a:solidFill>
              </a:defRPr>
            </a:lvl4pPr>
            <a:lvl5pPr>
              <a:defRPr>
                <a:solidFill>
                  <a:srgbClr val="7274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3709827" y="6353000"/>
            <a:ext cx="4114800" cy="365125"/>
          </a:xfrm>
          <a:prstGeom prst="rect">
            <a:avLst/>
          </a:prstGeom>
        </p:spPr>
        <p:txBody>
          <a:bodyPr/>
          <a:lstStyle/>
          <a:p>
            <a:r>
              <a:rPr lang="en-US"/>
              <a:t>Alutiiq, LLC</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19E990E-DA8F-45B4-B241-BF163B4633F9}" type="slidenum">
              <a:rPr lang="en-US" smtClean="0"/>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978"/>
            <a:ext cx="12192000" cy="775022"/>
          </a:xfrm>
          <a:prstGeom prst="rect">
            <a:avLst/>
          </a:prstGeom>
        </p:spPr>
      </p:pic>
    </p:spTree>
    <p:extLst>
      <p:ext uri="{BB962C8B-B14F-4D97-AF65-F5344CB8AC3E}">
        <p14:creationId xmlns:p14="http://schemas.microsoft.com/office/powerpoint/2010/main" val="172320072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407561"/>
            <a:ext cx="3932239" cy="988086"/>
          </a:xfrm>
        </p:spPr>
        <p:txBody>
          <a:bodyPr anchor="b"/>
          <a:lstStyle>
            <a:lvl1pPr>
              <a:defRPr sz="3200">
                <a:solidFill>
                  <a:srgbClr val="022683"/>
                </a:solidFill>
              </a:defRPr>
            </a:lvl1pPr>
          </a:lstStyle>
          <a:p>
            <a:r>
              <a:rPr lang="en-US"/>
              <a:t>Click to edit Master title style</a:t>
            </a:r>
          </a:p>
        </p:txBody>
      </p:sp>
      <p:sp>
        <p:nvSpPr>
          <p:cNvPr id="3" name="Content Placeholder 2"/>
          <p:cNvSpPr>
            <a:spLocks noGrp="1"/>
          </p:cNvSpPr>
          <p:nvPr>
            <p:ph idx="1"/>
          </p:nvPr>
        </p:nvSpPr>
        <p:spPr>
          <a:xfrm>
            <a:off x="5183188" y="1407561"/>
            <a:ext cx="6172200" cy="4453490"/>
          </a:xfrm>
        </p:spPr>
        <p:txBody>
          <a:bodyPr/>
          <a:lstStyle>
            <a:lvl1pPr>
              <a:defRPr sz="3200">
                <a:solidFill>
                  <a:srgbClr val="022581"/>
                </a:solidFill>
              </a:defRPr>
            </a:lvl1pPr>
            <a:lvl2pPr>
              <a:defRPr sz="2800">
                <a:solidFill>
                  <a:srgbClr val="8C8D90"/>
                </a:solidFill>
              </a:defRPr>
            </a:lvl2pPr>
            <a:lvl3pPr>
              <a:defRPr sz="2400">
                <a:solidFill>
                  <a:srgbClr val="8C8D90"/>
                </a:solidFill>
              </a:defRPr>
            </a:lvl3pPr>
            <a:lvl4pPr>
              <a:defRPr sz="2000">
                <a:solidFill>
                  <a:srgbClr val="8C8D90"/>
                </a:solidFill>
              </a:defRPr>
            </a:lvl4pPr>
            <a:lvl5pPr>
              <a:defRPr sz="2000">
                <a:solidFill>
                  <a:srgbClr val="8C8D9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395646"/>
            <a:ext cx="3932239" cy="3473342"/>
          </a:xfrm>
        </p:spPr>
        <p:txBody>
          <a:bodyPr/>
          <a:lstStyle>
            <a:lvl1pPr marL="0" indent="0">
              <a:buNone/>
              <a:defRPr sz="1600">
                <a:solidFill>
                  <a:srgbClr val="797A7D"/>
                </a:solidFill>
              </a:defRPr>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978"/>
            <a:ext cx="12192000" cy="775022"/>
          </a:xfrm>
          <a:prstGeom prst="rect">
            <a:avLst/>
          </a:prstGeom>
        </p:spPr>
      </p:pic>
    </p:spTree>
    <p:extLst>
      <p:ext uri="{BB962C8B-B14F-4D97-AF65-F5344CB8AC3E}">
        <p14:creationId xmlns:p14="http://schemas.microsoft.com/office/powerpoint/2010/main" val="15909316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376738"/>
            <a:ext cx="3932239" cy="977811"/>
          </a:xfrm>
        </p:spPr>
        <p:txBody>
          <a:bodyPr anchor="b"/>
          <a:lstStyle>
            <a:lvl1pPr>
              <a:defRPr sz="3200">
                <a:solidFill>
                  <a:srgbClr val="022580"/>
                </a:solidFill>
              </a:defRPr>
            </a:lvl1pPr>
          </a:lstStyle>
          <a:p>
            <a:r>
              <a:rPr lang="en-US"/>
              <a:t>Click to edit Master title style</a:t>
            </a:r>
          </a:p>
        </p:txBody>
      </p:sp>
      <p:sp>
        <p:nvSpPr>
          <p:cNvPr id="3" name="Picture Placeholder 2"/>
          <p:cNvSpPr>
            <a:spLocks noGrp="1"/>
          </p:cNvSpPr>
          <p:nvPr>
            <p:ph type="pic" idx="1"/>
          </p:nvPr>
        </p:nvSpPr>
        <p:spPr>
          <a:xfrm>
            <a:off x="5183189" y="1376738"/>
            <a:ext cx="6426611" cy="4484314"/>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endParaRPr lang="en-US"/>
          </a:p>
        </p:txBody>
      </p:sp>
      <p:sp>
        <p:nvSpPr>
          <p:cNvPr id="4" name="Text Placeholder 3"/>
          <p:cNvSpPr>
            <a:spLocks noGrp="1"/>
          </p:cNvSpPr>
          <p:nvPr>
            <p:ph type="body" sz="half" idx="2"/>
          </p:nvPr>
        </p:nvSpPr>
        <p:spPr>
          <a:xfrm>
            <a:off x="839789" y="2354548"/>
            <a:ext cx="3932239" cy="3514440"/>
          </a:xfrm>
        </p:spPr>
        <p:txBody>
          <a:bodyPr/>
          <a:lstStyle>
            <a:lvl1pPr marL="0" indent="0">
              <a:buNone/>
              <a:defRPr sz="1600">
                <a:solidFill>
                  <a:srgbClr val="727376"/>
                </a:solidFill>
              </a:defRPr>
            </a:lvl1pPr>
            <a:lvl2pPr marL="457192" indent="0">
              <a:buNone/>
              <a:defRPr sz="1400"/>
            </a:lvl2pPr>
            <a:lvl3pPr marL="914384" indent="0">
              <a:buNone/>
              <a:defRPr sz="1200"/>
            </a:lvl3pPr>
            <a:lvl4pPr marL="1371576" indent="0">
              <a:buNone/>
              <a:defRPr sz="1000"/>
            </a:lvl4pPr>
            <a:lvl5pPr marL="1828768" indent="0">
              <a:buNone/>
              <a:defRPr sz="1000"/>
            </a:lvl5pPr>
            <a:lvl6pPr marL="2285960" indent="0">
              <a:buNone/>
              <a:defRPr sz="1000"/>
            </a:lvl6pPr>
            <a:lvl7pPr marL="2743152" indent="0">
              <a:buNone/>
              <a:defRPr sz="1000"/>
            </a:lvl7pPr>
            <a:lvl8pPr marL="3200344" indent="0">
              <a:buNone/>
              <a:defRPr sz="1000"/>
            </a:lvl8pPr>
            <a:lvl9pPr marL="3657536" indent="0">
              <a:buNone/>
              <a:defRPr sz="1000"/>
            </a:lvl9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978"/>
            <a:ext cx="12192000" cy="775022"/>
          </a:xfrm>
          <a:prstGeom prst="rect">
            <a:avLst/>
          </a:prstGeom>
        </p:spPr>
      </p:pic>
    </p:spTree>
    <p:extLst>
      <p:ext uri="{BB962C8B-B14F-4D97-AF65-F5344CB8AC3E}">
        <p14:creationId xmlns:p14="http://schemas.microsoft.com/office/powerpoint/2010/main" val="368473941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260F-6DFD-C28D-F446-2F1AFC403B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1110D5-8F23-FFEC-6CD2-1B697941D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98B100-85E4-2F43-E733-E86AB9D980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729B19-6623-93DF-B49C-9981EEFB38D8}"/>
              </a:ext>
            </a:extLst>
          </p:cNvPr>
          <p:cNvSpPr>
            <a:spLocks noGrp="1"/>
          </p:cNvSpPr>
          <p:nvPr>
            <p:ph type="ftr" sz="quarter" idx="11"/>
          </p:nvPr>
        </p:nvSpPr>
        <p:spPr/>
        <p:txBody>
          <a:bodyPr/>
          <a:lstStyle>
            <a:lvl1pPr>
              <a:defRPr/>
            </a:lvl1pPr>
          </a:lstStyle>
          <a:p>
            <a:r>
              <a:rPr lang="en-US" altLang="en-US"/>
              <a:t>Alutiiq, LLC</a:t>
            </a:r>
          </a:p>
        </p:txBody>
      </p:sp>
      <p:sp>
        <p:nvSpPr>
          <p:cNvPr id="6" name="Slide Number Placeholder 5">
            <a:extLst>
              <a:ext uri="{FF2B5EF4-FFF2-40B4-BE49-F238E27FC236}">
                <a16:creationId xmlns:a16="http://schemas.microsoft.com/office/drawing/2014/main" id="{632E23D9-8946-4871-5566-5F936A44FD73}"/>
              </a:ext>
            </a:extLst>
          </p:cNvPr>
          <p:cNvSpPr>
            <a:spLocks noGrp="1"/>
          </p:cNvSpPr>
          <p:nvPr>
            <p:ph type="sldNum" sz="quarter" idx="12"/>
          </p:nvPr>
        </p:nvSpPr>
        <p:spPr/>
        <p:txBody>
          <a:bodyPr/>
          <a:lstStyle>
            <a:lvl1pPr>
              <a:defRPr/>
            </a:lvl1pPr>
          </a:lstStyle>
          <a:p>
            <a:fld id="{13DF9FA6-634C-A844-8308-5F8D906017B9}" type="slidenum">
              <a:rPr lang="en-US" altLang="en-US"/>
              <a:pPr/>
              <a:t>‹#›</a:t>
            </a:fld>
            <a:endParaRPr lang="en-US" altLang="en-US"/>
          </a:p>
        </p:txBody>
      </p:sp>
    </p:spTree>
    <p:extLst>
      <p:ext uri="{BB962C8B-B14F-4D97-AF65-F5344CB8AC3E}">
        <p14:creationId xmlns:p14="http://schemas.microsoft.com/office/powerpoint/2010/main" val="279713715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5CE8-09ED-64F6-A692-D3F6FCAEE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63A25-0CC3-9111-9413-BA1196736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5DF9C-B31C-C0EA-3EF5-184727ABB0C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D4DDD5-E4E5-080B-CC6C-A89A34D0071C}"/>
              </a:ext>
            </a:extLst>
          </p:cNvPr>
          <p:cNvSpPr>
            <a:spLocks noGrp="1"/>
          </p:cNvSpPr>
          <p:nvPr>
            <p:ph type="ftr" sz="quarter" idx="11"/>
          </p:nvPr>
        </p:nvSpPr>
        <p:spPr/>
        <p:txBody>
          <a:bodyPr/>
          <a:lstStyle>
            <a:lvl1pPr>
              <a:defRPr/>
            </a:lvl1pPr>
          </a:lstStyle>
          <a:p>
            <a:r>
              <a:rPr lang="en-US" altLang="en-US"/>
              <a:t>Alutiiq, LLC</a:t>
            </a:r>
          </a:p>
        </p:txBody>
      </p:sp>
      <p:sp>
        <p:nvSpPr>
          <p:cNvPr id="6" name="Slide Number Placeholder 5">
            <a:extLst>
              <a:ext uri="{FF2B5EF4-FFF2-40B4-BE49-F238E27FC236}">
                <a16:creationId xmlns:a16="http://schemas.microsoft.com/office/drawing/2014/main" id="{E083AC6F-2CFE-6F35-50B8-C961D32975F0}"/>
              </a:ext>
            </a:extLst>
          </p:cNvPr>
          <p:cNvSpPr>
            <a:spLocks noGrp="1"/>
          </p:cNvSpPr>
          <p:nvPr>
            <p:ph type="sldNum" sz="quarter" idx="12"/>
          </p:nvPr>
        </p:nvSpPr>
        <p:spPr/>
        <p:txBody>
          <a:bodyPr/>
          <a:lstStyle>
            <a:lvl1pPr>
              <a:defRPr/>
            </a:lvl1pPr>
          </a:lstStyle>
          <a:p>
            <a:fld id="{B0337359-3450-DC47-968C-13B0DF881082}" type="slidenum">
              <a:rPr lang="en-US" altLang="en-US"/>
              <a:pPr/>
              <a:t>‹#›</a:t>
            </a:fld>
            <a:endParaRPr lang="en-US" altLang="en-US"/>
          </a:p>
        </p:txBody>
      </p:sp>
    </p:spTree>
    <p:extLst>
      <p:ext uri="{BB962C8B-B14F-4D97-AF65-F5344CB8AC3E}">
        <p14:creationId xmlns:p14="http://schemas.microsoft.com/office/powerpoint/2010/main" val="286835655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BD06-129E-60B8-47B3-9C48220E599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EA5827-C065-F03B-7385-C0EEB98912B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23C3A2-CBBD-A9C8-599A-579E321A42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7C47071-7BED-45BC-FD26-B8F78AD37E56}"/>
              </a:ext>
            </a:extLst>
          </p:cNvPr>
          <p:cNvSpPr>
            <a:spLocks noGrp="1"/>
          </p:cNvSpPr>
          <p:nvPr>
            <p:ph type="ftr" sz="quarter" idx="11"/>
          </p:nvPr>
        </p:nvSpPr>
        <p:spPr/>
        <p:txBody>
          <a:bodyPr/>
          <a:lstStyle>
            <a:lvl1pPr>
              <a:defRPr/>
            </a:lvl1pPr>
          </a:lstStyle>
          <a:p>
            <a:r>
              <a:rPr lang="en-US" altLang="en-US"/>
              <a:t>Alutiiq, LLC</a:t>
            </a:r>
          </a:p>
        </p:txBody>
      </p:sp>
      <p:sp>
        <p:nvSpPr>
          <p:cNvPr id="6" name="Slide Number Placeholder 5">
            <a:extLst>
              <a:ext uri="{FF2B5EF4-FFF2-40B4-BE49-F238E27FC236}">
                <a16:creationId xmlns:a16="http://schemas.microsoft.com/office/drawing/2014/main" id="{0CC2A474-7C4B-DB2C-51F2-60E4DE5F3CAD}"/>
              </a:ext>
            </a:extLst>
          </p:cNvPr>
          <p:cNvSpPr>
            <a:spLocks noGrp="1"/>
          </p:cNvSpPr>
          <p:nvPr>
            <p:ph type="sldNum" sz="quarter" idx="12"/>
          </p:nvPr>
        </p:nvSpPr>
        <p:spPr/>
        <p:txBody>
          <a:bodyPr/>
          <a:lstStyle>
            <a:lvl1pPr>
              <a:defRPr/>
            </a:lvl1pPr>
          </a:lstStyle>
          <a:p>
            <a:fld id="{F516AD4B-AC62-D641-BD04-8DD3EAE8A3D1}" type="slidenum">
              <a:rPr lang="en-US" altLang="en-US"/>
              <a:pPr/>
              <a:t>‹#›</a:t>
            </a:fld>
            <a:endParaRPr lang="en-US" altLang="en-US"/>
          </a:p>
        </p:txBody>
      </p:sp>
    </p:spTree>
    <p:extLst>
      <p:ext uri="{BB962C8B-B14F-4D97-AF65-F5344CB8AC3E}">
        <p14:creationId xmlns:p14="http://schemas.microsoft.com/office/powerpoint/2010/main" val="6326759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42C7-C468-2AED-6933-BB12DBC37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DDB50-E975-934A-4C72-C820A71D2168}"/>
              </a:ext>
            </a:extLst>
          </p:cNvPr>
          <p:cNvSpPr>
            <a:spLocks noGrp="1"/>
          </p:cNvSpPr>
          <p:nvPr>
            <p:ph sz="half" idx="1"/>
          </p:nvPr>
        </p:nvSpPr>
        <p:spPr>
          <a:xfrm>
            <a:off x="914400" y="1143000"/>
            <a:ext cx="508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2091D-2219-6457-E21C-B2B8A478166F}"/>
              </a:ext>
            </a:extLst>
          </p:cNvPr>
          <p:cNvSpPr>
            <a:spLocks noGrp="1"/>
          </p:cNvSpPr>
          <p:nvPr>
            <p:ph sz="half" idx="2"/>
          </p:nvPr>
        </p:nvSpPr>
        <p:spPr>
          <a:xfrm>
            <a:off x="6197600" y="1143000"/>
            <a:ext cx="508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2A1967-CC21-1C1F-586B-CC6D243C70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C97988E-D512-592D-38D6-85F41D2D7D08}"/>
              </a:ext>
            </a:extLst>
          </p:cNvPr>
          <p:cNvSpPr>
            <a:spLocks noGrp="1"/>
          </p:cNvSpPr>
          <p:nvPr>
            <p:ph type="ftr" sz="quarter" idx="11"/>
          </p:nvPr>
        </p:nvSpPr>
        <p:spPr/>
        <p:txBody>
          <a:bodyPr/>
          <a:lstStyle>
            <a:lvl1pPr>
              <a:defRPr/>
            </a:lvl1pPr>
          </a:lstStyle>
          <a:p>
            <a:r>
              <a:rPr lang="en-US" altLang="en-US"/>
              <a:t>Alutiiq, LLC</a:t>
            </a:r>
          </a:p>
        </p:txBody>
      </p:sp>
      <p:sp>
        <p:nvSpPr>
          <p:cNvPr id="7" name="Slide Number Placeholder 6">
            <a:extLst>
              <a:ext uri="{FF2B5EF4-FFF2-40B4-BE49-F238E27FC236}">
                <a16:creationId xmlns:a16="http://schemas.microsoft.com/office/drawing/2014/main" id="{49B339B8-ED73-EAAD-710E-18F0FB4198C1}"/>
              </a:ext>
            </a:extLst>
          </p:cNvPr>
          <p:cNvSpPr>
            <a:spLocks noGrp="1"/>
          </p:cNvSpPr>
          <p:nvPr>
            <p:ph type="sldNum" sz="quarter" idx="12"/>
          </p:nvPr>
        </p:nvSpPr>
        <p:spPr/>
        <p:txBody>
          <a:bodyPr/>
          <a:lstStyle>
            <a:lvl1pPr>
              <a:defRPr/>
            </a:lvl1pPr>
          </a:lstStyle>
          <a:p>
            <a:fld id="{5AA128E5-2464-7A4D-B86C-945B72E021BE}" type="slidenum">
              <a:rPr lang="en-US" altLang="en-US"/>
              <a:pPr/>
              <a:t>‹#›</a:t>
            </a:fld>
            <a:endParaRPr lang="en-US" altLang="en-US"/>
          </a:p>
        </p:txBody>
      </p:sp>
    </p:spTree>
    <p:extLst>
      <p:ext uri="{BB962C8B-B14F-4D97-AF65-F5344CB8AC3E}">
        <p14:creationId xmlns:p14="http://schemas.microsoft.com/office/powerpoint/2010/main" val="86793678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6A91-A23F-AA5A-C8E9-4371BCB3ABA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B9147-0C33-3CCA-47F0-45D9FFEE7ED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D364AB-BC39-7CA7-653A-4C06D83A7D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AFA6D3-6984-0690-8EB8-D9A35EBB590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03E2B-0003-74FA-1C46-325079C54BC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480A9-B2F9-FB35-AD84-E9770AAAE65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0C4A436-3165-E281-1C7E-4521CE36605F}"/>
              </a:ext>
            </a:extLst>
          </p:cNvPr>
          <p:cNvSpPr>
            <a:spLocks noGrp="1"/>
          </p:cNvSpPr>
          <p:nvPr>
            <p:ph type="ftr" sz="quarter" idx="11"/>
          </p:nvPr>
        </p:nvSpPr>
        <p:spPr/>
        <p:txBody>
          <a:bodyPr/>
          <a:lstStyle>
            <a:lvl1pPr>
              <a:defRPr/>
            </a:lvl1pPr>
          </a:lstStyle>
          <a:p>
            <a:r>
              <a:rPr lang="en-US" altLang="en-US"/>
              <a:t>Alutiiq, LLC</a:t>
            </a:r>
          </a:p>
        </p:txBody>
      </p:sp>
      <p:sp>
        <p:nvSpPr>
          <p:cNvPr id="9" name="Slide Number Placeholder 8">
            <a:extLst>
              <a:ext uri="{FF2B5EF4-FFF2-40B4-BE49-F238E27FC236}">
                <a16:creationId xmlns:a16="http://schemas.microsoft.com/office/drawing/2014/main" id="{C041837E-6AB4-11C9-7022-E47779BB5448}"/>
              </a:ext>
            </a:extLst>
          </p:cNvPr>
          <p:cNvSpPr>
            <a:spLocks noGrp="1"/>
          </p:cNvSpPr>
          <p:nvPr>
            <p:ph type="sldNum" sz="quarter" idx="12"/>
          </p:nvPr>
        </p:nvSpPr>
        <p:spPr/>
        <p:txBody>
          <a:bodyPr/>
          <a:lstStyle>
            <a:lvl1pPr>
              <a:defRPr/>
            </a:lvl1pPr>
          </a:lstStyle>
          <a:p>
            <a:fld id="{332050E0-6C8D-C948-9365-CAE6D6C35E88}" type="slidenum">
              <a:rPr lang="en-US" altLang="en-US"/>
              <a:pPr/>
              <a:t>‹#›</a:t>
            </a:fld>
            <a:endParaRPr lang="en-US" altLang="en-US"/>
          </a:p>
        </p:txBody>
      </p:sp>
    </p:spTree>
    <p:extLst>
      <p:ext uri="{BB962C8B-B14F-4D97-AF65-F5344CB8AC3E}">
        <p14:creationId xmlns:p14="http://schemas.microsoft.com/office/powerpoint/2010/main" val="215049689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AFAF-B59A-F61C-31A7-37BD8C21E6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D6143-382D-16EA-6AED-617462E84E7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AF0BBA8-D171-B0F4-D8E2-99B3FDCFAB24}"/>
              </a:ext>
            </a:extLst>
          </p:cNvPr>
          <p:cNvSpPr>
            <a:spLocks noGrp="1"/>
          </p:cNvSpPr>
          <p:nvPr>
            <p:ph type="ftr" sz="quarter" idx="11"/>
          </p:nvPr>
        </p:nvSpPr>
        <p:spPr/>
        <p:txBody>
          <a:bodyPr/>
          <a:lstStyle>
            <a:lvl1pPr>
              <a:defRPr/>
            </a:lvl1pPr>
          </a:lstStyle>
          <a:p>
            <a:r>
              <a:rPr lang="en-US" altLang="en-US"/>
              <a:t>Alutiiq, LLC</a:t>
            </a:r>
          </a:p>
        </p:txBody>
      </p:sp>
      <p:sp>
        <p:nvSpPr>
          <p:cNvPr id="5" name="Slide Number Placeholder 4">
            <a:extLst>
              <a:ext uri="{FF2B5EF4-FFF2-40B4-BE49-F238E27FC236}">
                <a16:creationId xmlns:a16="http://schemas.microsoft.com/office/drawing/2014/main" id="{3F99FB5E-1DFF-2C19-9E07-E2BA3E1F6E70}"/>
              </a:ext>
            </a:extLst>
          </p:cNvPr>
          <p:cNvSpPr>
            <a:spLocks noGrp="1"/>
          </p:cNvSpPr>
          <p:nvPr>
            <p:ph type="sldNum" sz="quarter" idx="12"/>
          </p:nvPr>
        </p:nvSpPr>
        <p:spPr/>
        <p:txBody>
          <a:bodyPr/>
          <a:lstStyle>
            <a:lvl1pPr>
              <a:defRPr/>
            </a:lvl1pPr>
          </a:lstStyle>
          <a:p>
            <a:fld id="{3489A39B-3C68-BE40-AB29-FB72135E29DC}" type="slidenum">
              <a:rPr lang="en-US" altLang="en-US"/>
              <a:pPr/>
              <a:t>‹#›</a:t>
            </a:fld>
            <a:endParaRPr lang="en-US" altLang="en-US"/>
          </a:p>
        </p:txBody>
      </p:sp>
    </p:spTree>
    <p:extLst>
      <p:ext uri="{BB962C8B-B14F-4D97-AF65-F5344CB8AC3E}">
        <p14:creationId xmlns:p14="http://schemas.microsoft.com/office/powerpoint/2010/main" val="233337365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87400" y="365125"/>
            <a:ext cx="105664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787400" y="1825625"/>
            <a:ext cx="10566400" cy="4351338"/>
          </a:xfrm>
        </p:spPr>
        <p:txBody>
          <a:bodyPr/>
          <a:lstStyle>
            <a:lvl1pPr>
              <a:defRPr b="1">
                <a:solidFill>
                  <a:schemeClr val="bg1"/>
                </a:solidFill>
              </a:defRPr>
            </a:lvl1pPr>
            <a:lvl2pPr>
              <a:defRPr b="0" i="1">
                <a:solidFill>
                  <a:schemeClr val="bg1"/>
                </a:solidFill>
              </a:defRPr>
            </a:lvl2pPr>
            <a:lvl3pPr>
              <a:defRPr b="0" i="1">
                <a:solidFill>
                  <a:schemeClr val="bg1"/>
                </a:solidFill>
              </a:defRPr>
            </a:lvl3pPr>
            <a:lvl4pPr>
              <a:defRPr b="0" i="1">
                <a:solidFill>
                  <a:schemeClr val="bg1"/>
                </a:solidFill>
              </a:defRPr>
            </a:lvl4pPr>
            <a:lvl5pPr>
              <a:defRPr b="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933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5E933-182F-1215-28D8-AB62694D6CF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78D3FEF-FDE4-1BE8-CA4F-7238942C22A9}"/>
              </a:ext>
            </a:extLst>
          </p:cNvPr>
          <p:cNvSpPr>
            <a:spLocks noGrp="1"/>
          </p:cNvSpPr>
          <p:nvPr>
            <p:ph type="ftr" sz="quarter" idx="11"/>
          </p:nvPr>
        </p:nvSpPr>
        <p:spPr/>
        <p:txBody>
          <a:bodyPr/>
          <a:lstStyle>
            <a:lvl1pPr>
              <a:defRPr/>
            </a:lvl1pPr>
          </a:lstStyle>
          <a:p>
            <a:r>
              <a:rPr lang="en-US" altLang="en-US"/>
              <a:t>Alutiiq, LLC</a:t>
            </a:r>
          </a:p>
        </p:txBody>
      </p:sp>
      <p:sp>
        <p:nvSpPr>
          <p:cNvPr id="4" name="Slide Number Placeholder 3">
            <a:extLst>
              <a:ext uri="{FF2B5EF4-FFF2-40B4-BE49-F238E27FC236}">
                <a16:creationId xmlns:a16="http://schemas.microsoft.com/office/drawing/2014/main" id="{88DA92B2-9B7C-B270-F925-F151E083D55B}"/>
              </a:ext>
            </a:extLst>
          </p:cNvPr>
          <p:cNvSpPr>
            <a:spLocks noGrp="1"/>
          </p:cNvSpPr>
          <p:nvPr>
            <p:ph type="sldNum" sz="quarter" idx="12"/>
          </p:nvPr>
        </p:nvSpPr>
        <p:spPr/>
        <p:txBody>
          <a:bodyPr/>
          <a:lstStyle>
            <a:lvl1pPr>
              <a:defRPr/>
            </a:lvl1pPr>
          </a:lstStyle>
          <a:p>
            <a:fld id="{71AAFF69-100C-634D-8622-3FD63F852981}" type="slidenum">
              <a:rPr lang="en-US" altLang="en-US"/>
              <a:pPr/>
              <a:t>‹#›</a:t>
            </a:fld>
            <a:endParaRPr lang="en-US" altLang="en-US"/>
          </a:p>
        </p:txBody>
      </p:sp>
    </p:spTree>
    <p:extLst>
      <p:ext uri="{BB962C8B-B14F-4D97-AF65-F5344CB8AC3E}">
        <p14:creationId xmlns:p14="http://schemas.microsoft.com/office/powerpoint/2010/main" val="340503937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C853-FAA0-470B-9993-4811A712782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E89B60-7EF3-65A1-5CEE-824B076CB83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EB5A0-25FE-1613-9555-C284BD748E9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7F686-65EB-BC48-1E08-988BC245F73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C16A960-A8CC-9E42-108D-F293CDAB3938}"/>
              </a:ext>
            </a:extLst>
          </p:cNvPr>
          <p:cNvSpPr>
            <a:spLocks noGrp="1"/>
          </p:cNvSpPr>
          <p:nvPr>
            <p:ph type="ftr" sz="quarter" idx="11"/>
          </p:nvPr>
        </p:nvSpPr>
        <p:spPr/>
        <p:txBody>
          <a:bodyPr/>
          <a:lstStyle>
            <a:lvl1pPr>
              <a:defRPr/>
            </a:lvl1pPr>
          </a:lstStyle>
          <a:p>
            <a:r>
              <a:rPr lang="en-US" altLang="en-US"/>
              <a:t>Alutiiq, LLC</a:t>
            </a:r>
          </a:p>
        </p:txBody>
      </p:sp>
      <p:sp>
        <p:nvSpPr>
          <p:cNvPr id="7" name="Slide Number Placeholder 6">
            <a:extLst>
              <a:ext uri="{FF2B5EF4-FFF2-40B4-BE49-F238E27FC236}">
                <a16:creationId xmlns:a16="http://schemas.microsoft.com/office/drawing/2014/main" id="{3BEE4A26-B9A9-6F07-DB11-BAFC393847BD}"/>
              </a:ext>
            </a:extLst>
          </p:cNvPr>
          <p:cNvSpPr>
            <a:spLocks noGrp="1"/>
          </p:cNvSpPr>
          <p:nvPr>
            <p:ph type="sldNum" sz="quarter" idx="12"/>
          </p:nvPr>
        </p:nvSpPr>
        <p:spPr/>
        <p:txBody>
          <a:bodyPr/>
          <a:lstStyle>
            <a:lvl1pPr>
              <a:defRPr/>
            </a:lvl1pPr>
          </a:lstStyle>
          <a:p>
            <a:fld id="{4A980D93-A60C-8C47-A12F-9D1829F3DDF9}" type="slidenum">
              <a:rPr lang="en-US" altLang="en-US"/>
              <a:pPr/>
              <a:t>‹#›</a:t>
            </a:fld>
            <a:endParaRPr lang="en-US" altLang="en-US"/>
          </a:p>
        </p:txBody>
      </p:sp>
    </p:spTree>
    <p:extLst>
      <p:ext uri="{BB962C8B-B14F-4D97-AF65-F5344CB8AC3E}">
        <p14:creationId xmlns:p14="http://schemas.microsoft.com/office/powerpoint/2010/main" val="340832663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9708-EDAA-6D36-A670-BD38E0AE1D2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5DE98-9E18-3771-786D-BEDE5216B31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EA6F1-A3E4-99F0-F07B-C81420AF6F9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34B30-C071-36B6-4069-FCA8971489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E5D2C77-9666-C57C-3893-3F9FF17A5B69}"/>
              </a:ext>
            </a:extLst>
          </p:cNvPr>
          <p:cNvSpPr>
            <a:spLocks noGrp="1"/>
          </p:cNvSpPr>
          <p:nvPr>
            <p:ph type="ftr" sz="quarter" idx="11"/>
          </p:nvPr>
        </p:nvSpPr>
        <p:spPr/>
        <p:txBody>
          <a:bodyPr/>
          <a:lstStyle>
            <a:lvl1pPr>
              <a:defRPr/>
            </a:lvl1pPr>
          </a:lstStyle>
          <a:p>
            <a:r>
              <a:rPr lang="en-US" altLang="en-US"/>
              <a:t>Alutiiq, LLC</a:t>
            </a:r>
          </a:p>
        </p:txBody>
      </p:sp>
      <p:sp>
        <p:nvSpPr>
          <p:cNvPr id="7" name="Slide Number Placeholder 6">
            <a:extLst>
              <a:ext uri="{FF2B5EF4-FFF2-40B4-BE49-F238E27FC236}">
                <a16:creationId xmlns:a16="http://schemas.microsoft.com/office/drawing/2014/main" id="{5BB22B71-75BC-BFFF-8939-B49D432A46EB}"/>
              </a:ext>
            </a:extLst>
          </p:cNvPr>
          <p:cNvSpPr>
            <a:spLocks noGrp="1"/>
          </p:cNvSpPr>
          <p:nvPr>
            <p:ph type="sldNum" sz="quarter" idx="12"/>
          </p:nvPr>
        </p:nvSpPr>
        <p:spPr/>
        <p:txBody>
          <a:bodyPr/>
          <a:lstStyle>
            <a:lvl1pPr>
              <a:defRPr/>
            </a:lvl1pPr>
          </a:lstStyle>
          <a:p>
            <a:fld id="{BEC36748-E815-944D-A75E-F5CFE38ED03F}" type="slidenum">
              <a:rPr lang="en-US" altLang="en-US"/>
              <a:pPr/>
              <a:t>‹#›</a:t>
            </a:fld>
            <a:endParaRPr lang="en-US" altLang="en-US"/>
          </a:p>
        </p:txBody>
      </p:sp>
    </p:spTree>
    <p:extLst>
      <p:ext uri="{BB962C8B-B14F-4D97-AF65-F5344CB8AC3E}">
        <p14:creationId xmlns:p14="http://schemas.microsoft.com/office/powerpoint/2010/main" val="407103507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9993-E935-324D-B68C-B800FDBFA6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F13BF-3227-1F6F-4348-C730A2D29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E2EF2-4FB1-9BE2-721E-622A2CF5FA1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D18BAA-1655-55A1-F36C-B851066551EE}"/>
              </a:ext>
            </a:extLst>
          </p:cNvPr>
          <p:cNvSpPr>
            <a:spLocks noGrp="1"/>
          </p:cNvSpPr>
          <p:nvPr>
            <p:ph type="ftr" sz="quarter" idx="11"/>
          </p:nvPr>
        </p:nvSpPr>
        <p:spPr/>
        <p:txBody>
          <a:bodyPr/>
          <a:lstStyle>
            <a:lvl1pPr>
              <a:defRPr/>
            </a:lvl1pPr>
          </a:lstStyle>
          <a:p>
            <a:r>
              <a:rPr lang="en-US" altLang="en-US"/>
              <a:t>Alutiiq, LLC</a:t>
            </a:r>
          </a:p>
        </p:txBody>
      </p:sp>
      <p:sp>
        <p:nvSpPr>
          <p:cNvPr id="6" name="Slide Number Placeholder 5">
            <a:extLst>
              <a:ext uri="{FF2B5EF4-FFF2-40B4-BE49-F238E27FC236}">
                <a16:creationId xmlns:a16="http://schemas.microsoft.com/office/drawing/2014/main" id="{6886E2CB-0447-F477-5127-1C170DBE694B}"/>
              </a:ext>
            </a:extLst>
          </p:cNvPr>
          <p:cNvSpPr>
            <a:spLocks noGrp="1"/>
          </p:cNvSpPr>
          <p:nvPr>
            <p:ph type="sldNum" sz="quarter" idx="12"/>
          </p:nvPr>
        </p:nvSpPr>
        <p:spPr/>
        <p:txBody>
          <a:bodyPr/>
          <a:lstStyle>
            <a:lvl1pPr>
              <a:defRPr/>
            </a:lvl1pPr>
          </a:lstStyle>
          <a:p>
            <a:fld id="{26135607-2088-4D4A-839C-DDBF9F38DB18}" type="slidenum">
              <a:rPr lang="en-US" altLang="en-US"/>
              <a:pPr/>
              <a:t>‹#›</a:t>
            </a:fld>
            <a:endParaRPr lang="en-US" altLang="en-US"/>
          </a:p>
        </p:txBody>
      </p:sp>
    </p:spTree>
    <p:extLst>
      <p:ext uri="{BB962C8B-B14F-4D97-AF65-F5344CB8AC3E}">
        <p14:creationId xmlns:p14="http://schemas.microsoft.com/office/powerpoint/2010/main" val="165301112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C1C3F-FC50-E893-987C-142FFB282D05}"/>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78BFA-3338-EF3F-7B8A-1D004DEA7DAC}"/>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801C9-7BC0-A3F0-B247-BA50310FA1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B19CD4-2163-C1C1-0A5A-AE04242C6829}"/>
              </a:ext>
            </a:extLst>
          </p:cNvPr>
          <p:cNvSpPr>
            <a:spLocks noGrp="1"/>
          </p:cNvSpPr>
          <p:nvPr>
            <p:ph type="ftr" sz="quarter" idx="11"/>
          </p:nvPr>
        </p:nvSpPr>
        <p:spPr/>
        <p:txBody>
          <a:bodyPr/>
          <a:lstStyle>
            <a:lvl1pPr>
              <a:defRPr/>
            </a:lvl1pPr>
          </a:lstStyle>
          <a:p>
            <a:r>
              <a:rPr lang="en-US" altLang="en-US"/>
              <a:t>Alutiiq, LLC</a:t>
            </a:r>
          </a:p>
        </p:txBody>
      </p:sp>
      <p:sp>
        <p:nvSpPr>
          <p:cNvPr id="6" name="Slide Number Placeholder 5">
            <a:extLst>
              <a:ext uri="{FF2B5EF4-FFF2-40B4-BE49-F238E27FC236}">
                <a16:creationId xmlns:a16="http://schemas.microsoft.com/office/drawing/2014/main" id="{62C4E62F-7D80-8284-66C3-BC45B99A57CA}"/>
              </a:ext>
            </a:extLst>
          </p:cNvPr>
          <p:cNvSpPr>
            <a:spLocks noGrp="1"/>
          </p:cNvSpPr>
          <p:nvPr>
            <p:ph type="sldNum" sz="quarter" idx="12"/>
          </p:nvPr>
        </p:nvSpPr>
        <p:spPr/>
        <p:txBody>
          <a:bodyPr/>
          <a:lstStyle>
            <a:lvl1pPr>
              <a:defRPr/>
            </a:lvl1pPr>
          </a:lstStyle>
          <a:p>
            <a:fld id="{5365F9B3-4517-CF44-A453-5F3A1A972867}" type="slidenum">
              <a:rPr lang="en-US" altLang="en-US"/>
              <a:pPr/>
              <a:t>‹#›</a:t>
            </a:fld>
            <a:endParaRPr lang="en-US" altLang="en-US"/>
          </a:p>
        </p:txBody>
      </p:sp>
    </p:spTree>
    <p:extLst>
      <p:ext uri="{BB962C8B-B14F-4D97-AF65-F5344CB8AC3E}">
        <p14:creationId xmlns:p14="http://schemas.microsoft.com/office/powerpoint/2010/main" val="301681384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946400" y="2011363"/>
            <a:ext cx="7721600" cy="2387600"/>
          </a:xfrm>
        </p:spPr>
        <p:txBody>
          <a:bodyPr anchor="b"/>
          <a:lstStyle>
            <a:lvl1pPr algn="ctr">
              <a:defRPr sz="60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2946400" y="4491038"/>
            <a:ext cx="7721600" cy="1655762"/>
          </a:xfrm>
        </p:spPr>
        <p:txBody>
          <a:bodyPr/>
          <a:lstStyle>
            <a:lvl1pPr marL="0" indent="0" algn="ctr">
              <a:buNone/>
              <a:defRPr sz="2400" b="1" i="1">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13009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308100" y="2011363"/>
            <a:ext cx="7721600" cy="2387600"/>
          </a:xfrm>
        </p:spPr>
        <p:txBody>
          <a:bodyPr anchor="b"/>
          <a:lstStyle>
            <a:lvl1pPr algn="ctr">
              <a:defRPr sz="6000" b="1" cap="all" baseline="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p:cNvSpPr>
            <a:spLocks noGrp="1"/>
          </p:cNvSpPr>
          <p:nvPr>
            <p:ph type="subTitle" idx="1"/>
          </p:nvPr>
        </p:nvSpPr>
        <p:spPr>
          <a:xfrm>
            <a:off x="1308100" y="4491038"/>
            <a:ext cx="7721600" cy="1655762"/>
          </a:xfrm>
        </p:spPr>
        <p:txBody>
          <a:bodyPr/>
          <a:lstStyle>
            <a:lvl1pPr marL="0" indent="0" algn="ctr">
              <a:buNone/>
              <a:defRPr sz="2400" b="1" i="1">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060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 name="Title 1"/>
          <p:cNvSpPr>
            <a:spLocks noGrp="1"/>
          </p:cNvSpPr>
          <p:nvPr>
            <p:ph type="title"/>
          </p:nvPr>
        </p:nvSpPr>
        <p:spPr>
          <a:xfrm>
            <a:off x="2527300" y="365125"/>
            <a:ext cx="8877300" cy="1325563"/>
          </a:xfrm>
        </p:spPr>
        <p:txBody>
          <a:bodyPr/>
          <a:lstStyle>
            <a:lvl1pPr>
              <a:defRPr b="1">
                <a:solidFill>
                  <a:schemeClr val="tx1"/>
                </a:solidFill>
              </a:defRPr>
            </a:lvl1pPr>
          </a:lstStyle>
          <a:p>
            <a:r>
              <a:rPr lang="en-US"/>
              <a:t>Click to edit Master title style</a:t>
            </a:r>
          </a:p>
        </p:txBody>
      </p:sp>
      <p:sp useBgFill="1">
        <p:nvSpPr>
          <p:cNvPr id="3" name="Content Placeholder 2"/>
          <p:cNvSpPr>
            <a:spLocks noGrp="1"/>
          </p:cNvSpPr>
          <p:nvPr>
            <p:ph idx="1"/>
          </p:nvPr>
        </p:nvSpPr>
        <p:spPr>
          <a:xfrm>
            <a:off x="2527300" y="1825625"/>
            <a:ext cx="8877300" cy="4667250"/>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065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74700" y="365125"/>
            <a:ext cx="10579100" cy="1325563"/>
          </a:xfrm>
        </p:spPr>
        <p:txBody>
          <a:bodyPr/>
          <a:lstStyle>
            <a:lvl1pPr>
              <a:defRPr b="1">
                <a:solidFill>
                  <a:schemeClr val="tx1"/>
                </a:solidFill>
              </a:defRPr>
            </a:lvl1pPr>
          </a:lstStyle>
          <a:p>
            <a:r>
              <a:rPr lang="en-US"/>
              <a:t>Click to edit Master title style</a:t>
            </a:r>
          </a:p>
        </p:txBody>
      </p:sp>
      <p:sp>
        <p:nvSpPr>
          <p:cNvPr id="3" name="Content Placeholder 2"/>
          <p:cNvSpPr>
            <a:spLocks noGrp="1"/>
          </p:cNvSpPr>
          <p:nvPr>
            <p:ph idx="1"/>
          </p:nvPr>
        </p:nvSpPr>
        <p:spPr>
          <a:xfrm>
            <a:off x="774700" y="1825625"/>
            <a:ext cx="10579100" cy="4351338"/>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20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useBgFill="1">
        <p:nvSpPr>
          <p:cNvPr id="2" name="Title 1"/>
          <p:cNvSpPr>
            <a:spLocks noGrp="1"/>
          </p:cNvSpPr>
          <p:nvPr>
            <p:ph type="title"/>
          </p:nvPr>
        </p:nvSpPr>
        <p:spPr>
          <a:xfrm>
            <a:off x="2527300" y="365125"/>
            <a:ext cx="8877300" cy="1325563"/>
          </a:xfrm>
        </p:spPr>
        <p:txBody>
          <a:bodyPr/>
          <a:lstStyle>
            <a:lvl1pPr>
              <a:defRPr b="1">
                <a:solidFill>
                  <a:schemeClr val="tx1"/>
                </a:solidFill>
              </a:defRPr>
            </a:lvl1pPr>
          </a:lstStyle>
          <a:p>
            <a:r>
              <a:rPr lang="en-US"/>
              <a:t>Click to edit Master title style</a:t>
            </a:r>
          </a:p>
        </p:txBody>
      </p:sp>
      <p:sp useBgFill="1">
        <p:nvSpPr>
          <p:cNvPr id="3" name="Content Placeholder 2"/>
          <p:cNvSpPr>
            <a:spLocks noGrp="1"/>
          </p:cNvSpPr>
          <p:nvPr>
            <p:ph idx="1"/>
          </p:nvPr>
        </p:nvSpPr>
        <p:spPr>
          <a:xfrm>
            <a:off x="2527300" y="1825625"/>
            <a:ext cx="8877300" cy="4667250"/>
          </a:xfrm>
        </p:spPr>
        <p:txBody>
          <a:bodyPr/>
          <a:lstStyle>
            <a:lvl1pPr>
              <a:defRPr b="1">
                <a:solidFill>
                  <a:schemeClr val="tx1"/>
                </a:solidFill>
              </a:defRPr>
            </a:lvl1pPr>
            <a:lvl2pPr>
              <a:defRPr b="0" i="1">
                <a:solidFill>
                  <a:schemeClr val="tx1"/>
                </a:solidFill>
              </a:defRPr>
            </a:lvl2pPr>
            <a:lvl3pPr>
              <a:defRPr b="0" i="1">
                <a:solidFill>
                  <a:schemeClr val="tx1"/>
                </a:solidFill>
              </a:defRPr>
            </a:lvl3pPr>
            <a:lvl4pPr>
              <a:defRPr b="0" i="1">
                <a:solidFill>
                  <a:schemeClr val="tx1"/>
                </a:solidFill>
              </a:defRPr>
            </a:lvl4pPr>
            <a:lvl5pPr>
              <a:defRPr b="0" i="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15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image" Target="../media/image16.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theme" Target="../theme/theme3.xml"/><Relationship Id="rId1" Type="http://schemas.openxmlformats.org/officeDocument/2006/relationships/slideLayout" Target="../slideLayouts/slideLayout43.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6.xml"/><Relationship Id="rId7" Type="http://schemas.microsoft.com/office/2007/relationships/hdphoto" Target="../media/hdphoto1.wdp"/><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54.png"/><Relationship Id="rId5"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image" Target="../media/image5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5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58.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7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Alutiiq,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C533B-4078-4DB4-9AB5-995E07FEFADF}" type="slidenum">
              <a:rPr lang="en-US" smtClean="0"/>
              <a:t>‹#›</a:t>
            </a:fld>
            <a:endParaRPr lang="en-US"/>
          </a:p>
        </p:txBody>
      </p:sp>
      <p:sp>
        <p:nvSpPr>
          <p:cNvPr id="8" name="TextBox 7">
            <a:extLst>
              <a:ext uri="{FF2B5EF4-FFF2-40B4-BE49-F238E27FC236}">
                <a16:creationId xmlns:a16="http://schemas.microsoft.com/office/drawing/2014/main" id="{55E02CDA-0514-31FD-8EEA-CFC657E9C2CC}"/>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2027028347"/>
      </p:ext>
    </p:extLst>
  </p:cSld>
  <p:clrMap bg1="lt1" tx1="dk1" bg2="lt2" tx2="dk2" accent1="accent1" accent2="accent2" accent3="accent3" accent4="accent4" accent5="accent5" accent6="accent6" hlink="hlink" folHlink="folHlink"/>
  <p:sldLayoutIdLst>
    <p:sldLayoutId id="2147483649" r:id="rId1"/>
    <p:sldLayoutId id="2147483769" r:id="rId2"/>
    <p:sldLayoutId id="2147483770" r:id="rId3"/>
    <p:sldLayoutId id="2147483771" r:id="rId4"/>
    <p:sldLayoutId id="2147483762" r:id="rId5"/>
    <p:sldLayoutId id="2147483650" r:id="rId6"/>
    <p:sldLayoutId id="2147483761" r:id="rId7"/>
    <p:sldLayoutId id="2147483763" r:id="rId8"/>
    <p:sldLayoutId id="2147483764" r:id="rId9"/>
    <p:sldLayoutId id="2147483765" r:id="rId10"/>
    <p:sldLayoutId id="2147483766" r:id="rId11"/>
    <p:sldLayoutId id="2147483767" r:id="rId12"/>
    <p:sldLayoutId id="2147483768" r:id="rId13"/>
    <p:sldLayoutId id="2147483772" r:id="rId14"/>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094166-7D9D-4B8C-B360-967CD4E95D55}"/>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6278809" y="6247287"/>
            <a:ext cx="5789224" cy="496879"/>
          </a:xfrm>
          <a:prstGeom prst="rect">
            <a:avLst/>
          </a:prstGeom>
        </p:spPr>
      </p:pic>
      <p:sp>
        <p:nvSpPr>
          <p:cNvPr id="10" name="bk object 16">
            <a:extLst>
              <a:ext uri="{FF2B5EF4-FFF2-40B4-BE49-F238E27FC236}">
                <a16:creationId xmlns:a16="http://schemas.microsoft.com/office/drawing/2014/main" id="{4452CD47-1090-4AFB-A9D0-D0161FCF66BD}"/>
              </a:ext>
            </a:extLst>
          </p:cNvPr>
          <p:cNvSpPr/>
          <p:nvPr userDrawn="1"/>
        </p:nvSpPr>
        <p:spPr>
          <a:xfrm>
            <a:off x="133963" y="117180"/>
            <a:ext cx="10570845" cy="720725"/>
          </a:xfrm>
          <a:custGeom>
            <a:avLst/>
            <a:gdLst/>
            <a:ahLst/>
            <a:cxnLst/>
            <a:rect l="l" t="t" r="r" b="b"/>
            <a:pathLst>
              <a:path w="10570845" h="720725">
                <a:moveTo>
                  <a:pt x="10026484" y="0"/>
                </a:moveTo>
                <a:lnTo>
                  <a:pt x="0" y="0"/>
                </a:lnTo>
                <a:lnTo>
                  <a:pt x="0" y="720661"/>
                </a:lnTo>
                <a:lnTo>
                  <a:pt x="10570552" y="720661"/>
                </a:lnTo>
                <a:lnTo>
                  <a:pt x="10026484" y="0"/>
                </a:lnTo>
                <a:close/>
              </a:path>
            </a:pathLst>
          </a:custGeom>
          <a:solidFill>
            <a:srgbClr val="F2F6FA"/>
          </a:solidFill>
        </p:spPr>
        <p:txBody>
          <a:bodyPr wrap="square" lIns="0" tIns="0" rIns="0" bIns="0" rtlCol="0"/>
          <a:lstStyle/>
          <a:p>
            <a:endParaRPr/>
          </a:p>
        </p:txBody>
      </p:sp>
      <p:sp>
        <p:nvSpPr>
          <p:cNvPr id="2" name="Holder 2"/>
          <p:cNvSpPr>
            <a:spLocks noGrp="1"/>
          </p:cNvSpPr>
          <p:nvPr userDrawn="1">
            <p:ph type="title"/>
          </p:nvPr>
        </p:nvSpPr>
        <p:spPr>
          <a:xfrm>
            <a:off x="444500" y="139148"/>
            <a:ext cx="9684238" cy="697647"/>
          </a:xfrm>
          <a:prstGeom prst="rect">
            <a:avLst/>
          </a:prstGeom>
        </p:spPr>
        <p:txBody>
          <a:bodyPr wrap="square" lIns="0" tIns="0" rIns="0" bIns="0" anchor="ctr">
            <a:noAutofit/>
          </a:bodyPr>
          <a:lstStyle>
            <a:lvl1pPr>
              <a:defRPr sz="2600" b="0" i="0">
                <a:solidFill>
                  <a:srgbClr val="182857"/>
                </a:solidFill>
                <a:latin typeface="Calibri Light"/>
                <a:cs typeface="Calibri Light"/>
              </a:defRPr>
            </a:lvl1pPr>
          </a:lstStyle>
          <a:p>
            <a:endParaRPr/>
          </a:p>
        </p:txBody>
      </p:sp>
      <p:sp>
        <p:nvSpPr>
          <p:cNvPr id="3" name="Holder 3"/>
          <p:cNvSpPr>
            <a:spLocks noGrp="1"/>
          </p:cNvSpPr>
          <p:nvPr userDrawn="1">
            <p:ph type="body" idx="1"/>
          </p:nvPr>
        </p:nvSpPr>
        <p:spPr>
          <a:xfrm>
            <a:off x="419100" y="1143000"/>
            <a:ext cx="11328400" cy="4960619"/>
          </a:xfrm>
          <a:prstGeom prst="rect">
            <a:avLst/>
          </a:prstGeom>
        </p:spPr>
        <p:txBody>
          <a:bodyPr wrap="square" lIns="0" tIns="0" rIns="0" bIns="0">
            <a:noAutofit/>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10;&#10;Description automatically generated">
            <a:extLst>
              <a:ext uri="{FF2B5EF4-FFF2-40B4-BE49-F238E27FC236}">
                <a16:creationId xmlns:a16="http://schemas.microsoft.com/office/drawing/2014/main" id="{76A1E1A4-E719-45D6-BFDC-09C9ED6D12F8}"/>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0833048" y="246663"/>
            <a:ext cx="876097" cy="485223"/>
          </a:xfrm>
          <a:prstGeom prst="rect">
            <a:avLst/>
          </a:prstGeom>
        </p:spPr>
      </p:pic>
      <p:sp>
        <p:nvSpPr>
          <p:cNvPr id="15" name="object 6">
            <a:extLst>
              <a:ext uri="{FF2B5EF4-FFF2-40B4-BE49-F238E27FC236}">
                <a16:creationId xmlns:a16="http://schemas.microsoft.com/office/drawing/2014/main" id="{4001E0D2-64C1-456C-A35C-E0A087B7598F}"/>
              </a:ext>
            </a:extLst>
          </p:cNvPr>
          <p:cNvSpPr/>
          <p:nvPr userDrawn="1"/>
        </p:nvSpPr>
        <p:spPr>
          <a:xfrm>
            <a:off x="133959" y="837350"/>
            <a:ext cx="11932920" cy="0"/>
          </a:xfrm>
          <a:custGeom>
            <a:avLst/>
            <a:gdLst/>
            <a:ahLst/>
            <a:cxnLst/>
            <a:rect l="l" t="t" r="r" b="b"/>
            <a:pathLst>
              <a:path w="11932920">
                <a:moveTo>
                  <a:pt x="0" y="0"/>
                </a:moveTo>
                <a:lnTo>
                  <a:pt x="11932920" y="0"/>
                </a:lnTo>
              </a:path>
            </a:pathLst>
          </a:custGeom>
          <a:ln w="6350">
            <a:solidFill>
              <a:srgbClr val="E5EDF5"/>
            </a:solidFill>
          </a:ln>
        </p:spPr>
        <p:txBody>
          <a:bodyPr wrap="square" lIns="0" tIns="0" rIns="0" bIns="0" rtlCol="0"/>
          <a:lstStyle/>
          <a:p>
            <a:endParaRPr/>
          </a:p>
        </p:txBody>
      </p:sp>
      <p:sp>
        <p:nvSpPr>
          <p:cNvPr id="4" name="Footer Placeholder 3">
            <a:extLst>
              <a:ext uri="{FF2B5EF4-FFF2-40B4-BE49-F238E27FC236}">
                <a16:creationId xmlns:a16="http://schemas.microsoft.com/office/drawing/2014/main" id="{7F23AED8-1E90-41D6-9155-B60DE127DF0C}"/>
              </a:ext>
            </a:extLst>
          </p:cNvPr>
          <p:cNvSpPr>
            <a:spLocks noGrp="1"/>
          </p:cNvSpPr>
          <p:nvPr userDrawn="1">
            <p:ph type="ftr" sz="quarter" idx="3"/>
          </p:nvPr>
        </p:nvSpPr>
        <p:spPr>
          <a:xfrm>
            <a:off x="435733" y="6254572"/>
            <a:ext cx="5438293" cy="345873"/>
          </a:xfrm>
          <a:prstGeom prst="rect">
            <a:avLst/>
          </a:prstGeom>
        </p:spPr>
        <p:txBody>
          <a:bodyPr vert="horz" lIns="0" tIns="91440" rIns="91440" bIns="45720" rtlCol="0" anchor="b" anchorCtr="0"/>
          <a:lstStyle>
            <a:lvl1pPr algn="l">
              <a:defRPr sz="1200" spc="50" baseline="0">
                <a:solidFill>
                  <a:schemeClr val="accent1"/>
                </a:solidFill>
              </a:defRPr>
            </a:lvl1pPr>
          </a:lstStyle>
          <a:p>
            <a:r>
              <a:rPr lang="en-US"/>
              <a:t>Alutiiq, LLC</a:t>
            </a:r>
          </a:p>
        </p:txBody>
      </p:sp>
      <p:sp>
        <p:nvSpPr>
          <p:cNvPr id="5" name="Slide Number Placeholder 4">
            <a:extLst>
              <a:ext uri="{FF2B5EF4-FFF2-40B4-BE49-F238E27FC236}">
                <a16:creationId xmlns:a16="http://schemas.microsoft.com/office/drawing/2014/main" id="{1CFA06A3-B5C8-4862-AE5F-F33EF5EBD15B}"/>
              </a:ext>
            </a:extLst>
          </p:cNvPr>
          <p:cNvSpPr>
            <a:spLocks noGrp="1"/>
          </p:cNvSpPr>
          <p:nvPr userDrawn="1">
            <p:ph type="sldNum" sz="quarter" idx="4"/>
          </p:nvPr>
        </p:nvSpPr>
        <p:spPr>
          <a:xfrm>
            <a:off x="11299825" y="6306655"/>
            <a:ext cx="447675" cy="365125"/>
          </a:xfrm>
          <a:prstGeom prst="rect">
            <a:avLst/>
          </a:prstGeom>
        </p:spPr>
        <p:txBody>
          <a:bodyPr vert="horz" lIns="91440" tIns="45720" rIns="91440" bIns="45720" rtlCol="0" anchor="ctr"/>
          <a:lstStyle>
            <a:lvl1pPr algn="r">
              <a:defRPr sz="1100">
                <a:solidFill>
                  <a:schemeClr val="bg1"/>
                </a:solidFill>
              </a:defRPr>
            </a:lvl1pPr>
          </a:lstStyle>
          <a:p>
            <a:fld id="{35A2C9F7-D14D-41D7-B0E0-C725CC367953}" type="slidenum">
              <a:rPr lang="en-US" smtClean="0"/>
              <a:pPr/>
              <a:t>‹#›</a:t>
            </a:fld>
            <a:endParaRPr lang="en-US"/>
          </a:p>
        </p:txBody>
      </p:sp>
      <p:sp>
        <p:nvSpPr>
          <p:cNvPr id="18" name="object 18">
            <a:extLst>
              <a:ext uri="{FF2B5EF4-FFF2-40B4-BE49-F238E27FC236}">
                <a16:creationId xmlns:a16="http://schemas.microsoft.com/office/drawing/2014/main" id="{D607290B-8E8B-4894-A6BE-C69798D56333}"/>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
        <p:nvSpPr>
          <p:cNvPr id="16" name="object 5">
            <a:extLst>
              <a:ext uri="{FF2B5EF4-FFF2-40B4-BE49-F238E27FC236}">
                <a16:creationId xmlns:a16="http://schemas.microsoft.com/office/drawing/2014/main" id="{CA536B9D-3D8C-4D0E-82EB-C8F92A4A51C6}"/>
              </a:ext>
            </a:extLst>
          </p:cNvPr>
          <p:cNvSpPr/>
          <p:nvPr userDrawn="1"/>
        </p:nvSpPr>
        <p:spPr>
          <a:xfrm>
            <a:off x="152400" y="6247518"/>
            <a:ext cx="11914479" cy="73315"/>
          </a:xfrm>
          <a:custGeom>
            <a:avLst/>
            <a:gdLst/>
            <a:ahLst/>
            <a:cxnLst/>
            <a:rect l="l" t="t" r="r" b="b"/>
            <a:pathLst>
              <a:path w="11600815">
                <a:moveTo>
                  <a:pt x="0" y="0"/>
                </a:moveTo>
                <a:lnTo>
                  <a:pt x="11600535" y="0"/>
                </a:lnTo>
              </a:path>
            </a:pathLst>
          </a:custGeom>
          <a:ln w="6350">
            <a:solidFill>
              <a:srgbClr val="A2C6E2"/>
            </a:solidFill>
          </a:ln>
        </p:spPr>
        <p:txBody>
          <a:bodyPr wrap="square" lIns="0" tIns="0" rIns="0" bIns="0" rtlCol="0"/>
          <a:lstStyle/>
          <a:p>
            <a:r>
              <a:rPr lang="en-US"/>
              <a:t> </a:t>
            </a:r>
            <a:endParaRPr/>
          </a:p>
        </p:txBody>
      </p:sp>
      <p:sp>
        <p:nvSpPr>
          <p:cNvPr id="7" name="TextBox 6">
            <a:extLst>
              <a:ext uri="{FF2B5EF4-FFF2-40B4-BE49-F238E27FC236}">
                <a16:creationId xmlns:a16="http://schemas.microsoft.com/office/drawing/2014/main" id="{221CE2D9-F23E-C7CF-DD36-CDD88A0163E1}"/>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348559785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nSpc>
          <a:spcPct val="90000"/>
        </a:lnSpc>
        <a:defRPr>
          <a:latin typeface="+mj-lt"/>
          <a:ea typeface="+mj-ea"/>
          <a:cs typeface="+mj-cs"/>
        </a:defRPr>
      </a:lvl1pPr>
    </p:titleStyle>
    <p:bodyStyle>
      <a:lvl1pPr marL="285750" indent="-285750" defTabSz="347663">
        <a:lnSpc>
          <a:spcPct val="90000"/>
        </a:lnSpc>
        <a:buClr>
          <a:schemeClr val="tx1"/>
        </a:buClr>
        <a:buFont typeface="Wingdings" panose="05000000000000000000" pitchFamily="2" charset="2"/>
        <a:buChar char="§"/>
        <a:defRPr>
          <a:solidFill>
            <a:schemeClr val="tx2"/>
          </a:solidFill>
          <a:latin typeface="+mn-lt"/>
          <a:ea typeface="+mn-ea"/>
          <a:cs typeface="+mn-cs"/>
        </a:defRPr>
      </a:lvl1pPr>
      <a:lvl2pPr marL="517525" indent="-228600">
        <a:buClr>
          <a:schemeClr val="tx1"/>
        </a:buClr>
        <a:buSzPct val="90000"/>
        <a:buFont typeface="Wingdings" panose="05000000000000000000" pitchFamily="2" charset="2"/>
        <a:buChar char="§"/>
        <a:defRPr>
          <a:solidFill>
            <a:schemeClr val="tx2"/>
          </a:solidFill>
          <a:latin typeface="+mn-lt"/>
          <a:ea typeface="+mn-ea"/>
          <a:cs typeface="+mn-cs"/>
        </a:defRPr>
      </a:lvl2pPr>
      <a:lvl3pPr marL="974725" indent="-228600">
        <a:buClr>
          <a:schemeClr val="tx1"/>
        </a:buClr>
        <a:buSzPct val="90000"/>
        <a:buFont typeface="Wingdings" panose="05000000000000000000" pitchFamily="2" charset="2"/>
        <a:buChar char="§"/>
        <a:defRPr>
          <a:solidFill>
            <a:schemeClr val="tx2"/>
          </a:solidFill>
          <a:latin typeface="+mn-lt"/>
          <a:ea typeface="+mn-ea"/>
          <a:cs typeface="+mn-cs"/>
        </a:defRPr>
      </a:lvl3pPr>
      <a:lvl4pPr marL="1371600" indent="-227013">
        <a:buClr>
          <a:schemeClr val="tx1"/>
        </a:buClr>
        <a:buSzPct val="90000"/>
        <a:buFont typeface="Wingdings" panose="05000000000000000000" pitchFamily="2" charset="2"/>
        <a:buChar char="§"/>
        <a:defRPr>
          <a:solidFill>
            <a:schemeClr val="tx2"/>
          </a:solidFill>
          <a:latin typeface="+mn-lt"/>
          <a:ea typeface="+mn-ea"/>
          <a:cs typeface="+mn-cs"/>
        </a:defRPr>
      </a:lvl4pPr>
      <a:lvl5pPr marL="1719263" indent="-239713">
        <a:buClr>
          <a:schemeClr val="tx1"/>
        </a:buClr>
        <a:buSzPct val="90000"/>
        <a:buFont typeface="Wingdings" panose="05000000000000000000" pitchFamily="2" charset="2"/>
        <a:buChar char="§"/>
        <a:defRPr sz="1600">
          <a:solidFill>
            <a:schemeClr val="accent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EA21C8-678F-43BE-B1AC-F67AFFA6E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725" r="2813" b="16329"/>
          <a:stretch/>
        </p:blipFill>
        <p:spPr>
          <a:xfrm>
            <a:off x="5413196" y="6247519"/>
            <a:ext cx="6653683" cy="479542"/>
          </a:xfrm>
          <a:prstGeom prst="rect">
            <a:avLst/>
          </a:prstGeom>
        </p:spPr>
      </p:pic>
      <p:sp>
        <p:nvSpPr>
          <p:cNvPr id="10" name="bk object 16">
            <a:extLst>
              <a:ext uri="{FF2B5EF4-FFF2-40B4-BE49-F238E27FC236}">
                <a16:creationId xmlns:a16="http://schemas.microsoft.com/office/drawing/2014/main" id="{4452CD47-1090-4AFB-A9D0-D0161FCF66BD}"/>
              </a:ext>
            </a:extLst>
          </p:cNvPr>
          <p:cNvSpPr/>
          <p:nvPr userDrawn="1"/>
        </p:nvSpPr>
        <p:spPr>
          <a:xfrm>
            <a:off x="133963" y="117180"/>
            <a:ext cx="10570845" cy="720725"/>
          </a:xfrm>
          <a:custGeom>
            <a:avLst/>
            <a:gdLst/>
            <a:ahLst/>
            <a:cxnLst/>
            <a:rect l="l" t="t" r="r" b="b"/>
            <a:pathLst>
              <a:path w="10570845" h="720725">
                <a:moveTo>
                  <a:pt x="10026484" y="0"/>
                </a:moveTo>
                <a:lnTo>
                  <a:pt x="0" y="0"/>
                </a:lnTo>
                <a:lnTo>
                  <a:pt x="0" y="720661"/>
                </a:lnTo>
                <a:lnTo>
                  <a:pt x="10570552" y="720661"/>
                </a:lnTo>
                <a:lnTo>
                  <a:pt x="10026484" y="0"/>
                </a:lnTo>
                <a:close/>
              </a:path>
            </a:pathLst>
          </a:custGeom>
          <a:solidFill>
            <a:srgbClr val="F2F6FA"/>
          </a:solidFill>
        </p:spPr>
        <p:txBody>
          <a:bodyPr wrap="square" lIns="0" tIns="0" rIns="0" bIns="0" rtlCol="0"/>
          <a:lstStyle/>
          <a:p>
            <a:endParaRPr/>
          </a:p>
        </p:txBody>
      </p:sp>
      <p:sp>
        <p:nvSpPr>
          <p:cNvPr id="2" name="Holder 2"/>
          <p:cNvSpPr>
            <a:spLocks noGrp="1"/>
          </p:cNvSpPr>
          <p:nvPr userDrawn="1">
            <p:ph type="title"/>
          </p:nvPr>
        </p:nvSpPr>
        <p:spPr>
          <a:xfrm>
            <a:off x="444500" y="139148"/>
            <a:ext cx="9684238" cy="697647"/>
          </a:xfrm>
          <a:prstGeom prst="rect">
            <a:avLst/>
          </a:prstGeom>
        </p:spPr>
        <p:txBody>
          <a:bodyPr wrap="square" lIns="0" tIns="0" rIns="0" bIns="0" anchor="ctr">
            <a:noAutofit/>
          </a:bodyPr>
          <a:lstStyle>
            <a:lvl1pPr>
              <a:defRPr sz="2600" b="0" i="0">
                <a:solidFill>
                  <a:srgbClr val="182857"/>
                </a:solidFill>
                <a:latin typeface="Calibri Light"/>
                <a:cs typeface="Calibri Light"/>
              </a:defRPr>
            </a:lvl1pPr>
          </a:lstStyle>
          <a:p>
            <a:endParaRPr/>
          </a:p>
        </p:txBody>
      </p:sp>
      <p:sp>
        <p:nvSpPr>
          <p:cNvPr id="3" name="Holder 3"/>
          <p:cNvSpPr>
            <a:spLocks noGrp="1"/>
          </p:cNvSpPr>
          <p:nvPr userDrawn="1">
            <p:ph type="body" idx="1"/>
          </p:nvPr>
        </p:nvSpPr>
        <p:spPr>
          <a:xfrm>
            <a:off x="419100" y="1143000"/>
            <a:ext cx="11328400" cy="4960619"/>
          </a:xfrm>
          <a:prstGeom prst="rect">
            <a:avLst/>
          </a:prstGeom>
        </p:spPr>
        <p:txBody>
          <a:bodyPr wrap="square" lIns="0" tIns="0" rIns="0" bIns="0">
            <a:noAutofit/>
          </a:bodyPr>
          <a:lstStyle>
            <a:lvl1pPr>
              <a:defRPr/>
            </a:lvl1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10;&#10;Description automatically generated">
            <a:extLst>
              <a:ext uri="{FF2B5EF4-FFF2-40B4-BE49-F238E27FC236}">
                <a16:creationId xmlns:a16="http://schemas.microsoft.com/office/drawing/2014/main" id="{76A1E1A4-E719-45D6-BFDC-09C9ED6D12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33048" y="246663"/>
            <a:ext cx="876097" cy="485223"/>
          </a:xfrm>
          <a:prstGeom prst="rect">
            <a:avLst/>
          </a:prstGeom>
        </p:spPr>
      </p:pic>
      <p:sp>
        <p:nvSpPr>
          <p:cNvPr id="15" name="object 6">
            <a:extLst>
              <a:ext uri="{FF2B5EF4-FFF2-40B4-BE49-F238E27FC236}">
                <a16:creationId xmlns:a16="http://schemas.microsoft.com/office/drawing/2014/main" id="{4001E0D2-64C1-456C-A35C-E0A087B7598F}"/>
              </a:ext>
            </a:extLst>
          </p:cNvPr>
          <p:cNvSpPr/>
          <p:nvPr userDrawn="1"/>
        </p:nvSpPr>
        <p:spPr>
          <a:xfrm>
            <a:off x="133959" y="837350"/>
            <a:ext cx="11932920" cy="0"/>
          </a:xfrm>
          <a:custGeom>
            <a:avLst/>
            <a:gdLst/>
            <a:ahLst/>
            <a:cxnLst/>
            <a:rect l="l" t="t" r="r" b="b"/>
            <a:pathLst>
              <a:path w="11932920">
                <a:moveTo>
                  <a:pt x="0" y="0"/>
                </a:moveTo>
                <a:lnTo>
                  <a:pt x="11932920" y="0"/>
                </a:lnTo>
              </a:path>
            </a:pathLst>
          </a:custGeom>
          <a:ln w="6350">
            <a:solidFill>
              <a:srgbClr val="E5EDF5"/>
            </a:solidFill>
          </a:ln>
        </p:spPr>
        <p:txBody>
          <a:bodyPr wrap="square" lIns="0" tIns="0" rIns="0" bIns="0" rtlCol="0"/>
          <a:lstStyle/>
          <a:p>
            <a:endParaRPr/>
          </a:p>
        </p:txBody>
      </p:sp>
      <p:sp>
        <p:nvSpPr>
          <p:cNvPr id="4" name="Footer Placeholder 3">
            <a:extLst>
              <a:ext uri="{FF2B5EF4-FFF2-40B4-BE49-F238E27FC236}">
                <a16:creationId xmlns:a16="http://schemas.microsoft.com/office/drawing/2014/main" id="{7F23AED8-1E90-41D6-9155-B60DE127DF0C}"/>
              </a:ext>
            </a:extLst>
          </p:cNvPr>
          <p:cNvSpPr>
            <a:spLocks noGrp="1"/>
          </p:cNvSpPr>
          <p:nvPr userDrawn="1">
            <p:ph type="ftr" sz="quarter" idx="3"/>
          </p:nvPr>
        </p:nvSpPr>
        <p:spPr>
          <a:xfrm>
            <a:off x="435733" y="6254572"/>
            <a:ext cx="5438293" cy="345873"/>
          </a:xfrm>
          <a:prstGeom prst="rect">
            <a:avLst/>
          </a:prstGeom>
        </p:spPr>
        <p:txBody>
          <a:bodyPr vert="horz" lIns="0" tIns="91440" rIns="91440" bIns="45720" rtlCol="0" anchor="b" anchorCtr="0"/>
          <a:lstStyle>
            <a:lvl1pPr algn="l">
              <a:defRPr sz="1200" spc="50" baseline="0">
                <a:solidFill>
                  <a:schemeClr val="accent1"/>
                </a:solidFill>
              </a:defRPr>
            </a:lvl1pPr>
          </a:lstStyle>
          <a:p>
            <a:r>
              <a:rPr lang="en-US"/>
              <a:t>Alutiiq, LLC</a:t>
            </a:r>
          </a:p>
        </p:txBody>
      </p:sp>
      <p:sp>
        <p:nvSpPr>
          <p:cNvPr id="5" name="Slide Number Placeholder 4">
            <a:extLst>
              <a:ext uri="{FF2B5EF4-FFF2-40B4-BE49-F238E27FC236}">
                <a16:creationId xmlns:a16="http://schemas.microsoft.com/office/drawing/2014/main" id="{1CFA06A3-B5C8-4862-AE5F-F33EF5EBD15B}"/>
              </a:ext>
            </a:extLst>
          </p:cNvPr>
          <p:cNvSpPr>
            <a:spLocks noGrp="1"/>
          </p:cNvSpPr>
          <p:nvPr userDrawn="1">
            <p:ph type="sldNum" sz="quarter" idx="4"/>
          </p:nvPr>
        </p:nvSpPr>
        <p:spPr>
          <a:xfrm>
            <a:off x="11299825" y="6306655"/>
            <a:ext cx="447675" cy="365125"/>
          </a:xfrm>
          <a:prstGeom prst="rect">
            <a:avLst/>
          </a:prstGeom>
        </p:spPr>
        <p:txBody>
          <a:bodyPr vert="horz" lIns="91440" tIns="45720" rIns="91440" bIns="45720" rtlCol="0" anchor="ctr"/>
          <a:lstStyle>
            <a:lvl1pPr algn="r">
              <a:defRPr sz="1100">
                <a:solidFill>
                  <a:schemeClr val="bg1"/>
                </a:solidFill>
              </a:defRPr>
            </a:lvl1pPr>
          </a:lstStyle>
          <a:p>
            <a:fld id="{35A2C9F7-D14D-41D7-B0E0-C725CC367953}" type="slidenum">
              <a:rPr lang="en-US" smtClean="0"/>
              <a:pPr/>
              <a:t>‹#›</a:t>
            </a:fld>
            <a:endParaRPr lang="en-US"/>
          </a:p>
        </p:txBody>
      </p:sp>
      <p:sp>
        <p:nvSpPr>
          <p:cNvPr id="18" name="object 18">
            <a:extLst>
              <a:ext uri="{FF2B5EF4-FFF2-40B4-BE49-F238E27FC236}">
                <a16:creationId xmlns:a16="http://schemas.microsoft.com/office/drawing/2014/main" id="{D607290B-8E8B-4894-A6BE-C69798D56333}"/>
              </a:ext>
            </a:extLst>
          </p:cNvPr>
          <p:cNvSpPr txBox="1"/>
          <p:nvPr userDrawn="1"/>
        </p:nvSpPr>
        <p:spPr>
          <a:xfrm>
            <a:off x="415856" y="6630262"/>
            <a:ext cx="1652106" cy="115232"/>
          </a:xfrm>
          <a:prstGeom prst="rect">
            <a:avLst/>
          </a:prstGeom>
        </p:spPr>
        <p:txBody>
          <a:bodyPr vert="horz" wrap="square" lIns="0" tIns="0" rIns="0" bIns="0" rtlCol="0">
            <a:spAutoFit/>
          </a:bodyPr>
          <a:lstStyle/>
          <a:p>
            <a:pPr marL="12700">
              <a:lnSpc>
                <a:spcPts val="900"/>
              </a:lnSpc>
            </a:pPr>
            <a:r>
              <a:rPr lang="en-US" sz="800" b="0">
                <a:solidFill>
                  <a:srgbClr val="A2C6E2"/>
                </a:solidFill>
                <a:latin typeface="+mj-lt"/>
                <a:cs typeface="MrEavesXLModOTBook"/>
              </a:rPr>
              <a:t>© 2022 KBR Inc. </a:t>
            </a:r>
            <a:endParaRPr lang="en-US" sz="800">
              <a:solidFill>
                <a:srgbClr val="A2C6E2"/>
              </a:solidFill>
              <a:latin typeface="+mj-lt"/>
              <a:cs typeface="MrEavesXLModOTBook"/>
            </a:endParaRPr>
          </a:p>
        </p:txBody>
      </p:sp>
      <p:sp>
        <p:nvSpPr>
          <p:cNvPr id="16" name="object 5">
            <a:extLst>
              <a:ext uri="{FF2B5EF4-FFF2-40B4-BE49-F238E27FC236}">
                <a16:creationId xmlns:a16="http://schemas.microsoft.com/office/drawing/2014/main" id="{CA536B9D-3D8C-4D0E-82EB-C8F92A4A51C6}"/>
              </a:ext>
            </a:extLst>
          </p:cNvPr>
          <p:cNvSpPr/>
          <p:nvPr userDrawn="1"/>
        </p:nvSpPr>
        <p:spPr>
          <a:xfrm>
            <a:off x="152400" y="6247518"/>
            <a:ext cx="11914479" cy="73315"/>
          </a:xfrm>
          <a:custGeom>
            <a:avLst/>
            <a:gdLst/>
            <a:ahLst/>
            <a:cxnLst/>
            <a:rect l="l" t="t" r="r" b="b"/>
            <a:pathLst>
              <a:path w="11600815">
                <a:moveTo>
                  <a:pt x="0" y="0"/>
                </a:moveTo>
                <a:lnTo>
                  <a:pt x="11600535" y="0"/>
                </a:lnTo>
              </a:path>
            </a:pathLst>
          </a:custGeom>
          <a:ln w="6350">
            <a:solidFill>
              <a:srgbClr val="A2C6E2"/>
            </a:solidFill>
          </a:ln>
        </p:spPr>
        <p:txBody>
          <a:bodyPr wrap="square" lIns="0" tIns="0" rIns="0" bIns="0" rtlCol="0"/>
          <a:lstStyle/>
          <a:p>
            <a:r>
              <a:rPr lang="en-US"/>
              <a:t> </a:t>
            </a:r>
            <a:endParaRPr/>
          </a:p>
        </p:txBody>
      </p:sp>
      <p:sp>
        <p:nvSpPr>
          <p:cNvPr id="7" name="TextBox 6">
            <a:extLst>
              <a:ext uri="{FF2B5EF4-FFF2-40B4-BE49-F238E27FC236}">
                <a16:creationId xmlns:a16="http://schemas.microsoft.com/office/drawing/2014/main" id="{6EAB3AD2-A975-D166-9D25-132786EC2999}"/>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556976350"/>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nSpc>
          <a:spcPct val="90000"/>
        </a:lnSpc>
        <a:defRPr>
          <a:latin typeface="+mj-lt"/>
          <a:ea typeface="+mj-ea"/>
          <a:cs typeface="+mj-cs"/>
        </a:defRPr>
      </a:lvl1pPr>
    </p:titleStyle>
    <p:bodyStyle>
      <a:lvl1pPr marL="285750" indent="-285750" defTabSz="347663">
        <a:lnSpc>
          <a:spcPct val="90000"/>
        </a:lnSpc>
        <a:buClr>
          <a:schemeClr val="tx1"/>
        </a:buClr>
        <a:buFont typeface="Wingdings" panose="05000000000000000000" pitchFamily="2" charset="2"/>
        <a:buChar char="§"/>
        <a:defRPr>
          <a:solidFill>
            <a:schemeClr val="tx1">
              <a:lumMod val="75000"/>
              <a:lumOff val="25000"/>
            </a:schemeClr>
          </a:solidFill>
          <a:latin typeface="+mn-lt"/>
          <a:ea typeface="+mn-ea"/>
          <a:cs typeface="+mn-cs"/>
        </a:defRPr>
      </a:lvl1pPr>
      <a:lvl2pPr marL="517525" indent="-228600">
        <a:buClr>
          <a:schemeClr val="tx1"/>
        </a:buClr>
        <a:buSzPct val="90000"/>
        <a:buFont typeface="Wingdings" panose="05000000000000000000" pitchFamily="2" charset="2"/>
        <a:buChar char="§"/>
        <a:defRPr>
          <a:solidFill>
            <a:schemeClr val="tx1">
              <a:lumMod val="75000"/>
              <a:lumOff val="25000"/>
            </a:schemeClr>
          </a:solidFill>
          <a:latin typeface="+mn-lt"/>
          <a:ea typeface="+mn-ea"/>
          <a:cs typeface="+mn-cs"/>
        </a:defRPr>
      </a:lvl2pPr>
      <a:lvl3pPr marL="974725" indent="-228600">
        <a:buClr>
          <a:schemeClr val="tx1"/>
        </a:buClr>
        <a:buSzPct val="90000"/>
        <a:buFont typeface="Wingdings" panose="05000000000000000000" pitchFamily="2" charset="2"/>
        <a:buChar char="§"/>
        <a:defRPr>
          <a:solidFill>
            <a:schemeClr val="tx1">
              <a:lumMod val="75000"/>
              <a:lumOff val="25000"/>
            </a:schemeClr>
          </a:solidFill>
          <a:latin typeface="+mn-lt"/>
          <a:ea typeface="+mn-ea"/>
          <a:cs typeface="+mn-cs"/>
        </a:defRPr>
      </a:lvl3pPr>
      <a:lvl4pPr marL="1371600" indent="-227013">
        <a:buClr>
          <a:schemeClr val="tx1"/>
        </a:buClr>
        <a:buSzPct val="90000"/>
        <a:buFont typeface="Wingdings" panose="05000000000000000000" pitchFamily="2" charset="2"/>
        <a:buChar char="§"/>
        <a:defRPr>
          <a:solidFill>
            <a:schemeClr val="tx1">
              <a:lumMod val="75000"/>
              <a:lumOff val="25000"/>
            </a:schemeClr>
          </a:solidFill>
          <a:latin typeface="+mn-lt"/>
          <a:ea typeface="+mn-ea"/>
          <a:cs typeface="+mn-cs"/>
        </a:defRPr>
      </a:lvl4pPr>
      <a:lvl5pPr marL="1719263" indent="-239713">
        <a:buClr>
          <a:schemeClr val="tx1"/>
        </a:buClr>
        <a:buSzPct val="90000"/>
        <a:buFont typeface="Wingdings" panose="05000000000000000000" pitchFamily="2" charset="2"/>
        <a:buChar char="§"/>
        <a:defRPr sz="1600">
          <a:solidFill>
            <a:schemeClr val="accent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466A6-90D4-5C46-F7CE-3AF612DEE783}"/>
              </a:ext>
            </a:extLst>
          </p:cNvPr>
          <p:cNvPicPr>
            <a:picLocks noChangeAspect="1"/>
          </p:cNvPicPr>
          <p:nvPr userDrawn="1"/>
        </p:nvPicPr>
        <p:blipFill>
          <a:blip r:embed="rId6">
            <a:alphaModFix amt="35000"/>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6321" y="38273"/>
            <a:ext cx="12190412" cy="6858000"/>
          </a:xfrm>
          <a:prstGeom prst="rect">
            <a:avLst/>
          </a:prstGeom>
          <a:blipFill dpi="0" rotWithShape="1">
            <a:blip r:embed="rId8">
              <a:alphaModFix amt="35000"/>
            </a:blip>
            <a:srcRect/>
            <a:stretch>
              <a:fillRect/>
            </a:stretch>
          </a:blipFill>
          <a:effectLst>
            <a:outerShdw blurRad="50800" dist="50800" dir="5400000" algn="ctr" rotWithShape="0">
              <a:srgbClr val="000000">
                <a:alpha val="0"/>
              </a:srgbClr>
            </a:outerShdw>
          </a:effectLst>
        </p:spPr>
      </p:pic>
      <p:cxnSp>
        <p:nvCxnSpPr>
          <p:cNvPr id="4" name="Straight Connector 3">
            <a:extLst>
              <a:ext uri="{FF2B5EF4-FFF2-40B4-BE49-F238E27FC236}">
                <a16:creationId xmlns:a16="http://schemas.microsoft.com/office/drawing/2014/main" id="{942E5ECA-9765-AD9A-1319-923878E8B33F}"/>
              </a:ext>
            </a:extLst>
          </p:cNvPr>
          <p:cNvCxnSpPr>
            <a:cxnSpLocks/>
          </p:cNvCxnSpPr>
          <p:nvPr userDrawn="1"/>
        </p:nvCxnSpPr>
        <p:spPr>
          <a:xfrm>
            <a:off x="455592" y="6606244"/>
            <a:ext cx="584124"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PpFooter">
            <a:extLst>
              <a:ext uri="{FF2B5EF4-FFF2-40B4-BE49-F238E27FC236}">
                <a16:creationId xmlns:a16="http://schemas.microsoft.com/office/drawing/2014/main" id="{7659B4D0-A99E-EDD2-BAAC-680D5B2B89F5}"/>
              </a:ext>
            </a:extLst>
          </p:cNvPr>
          <p:cNvSpPr txBox="1"/>
          <p:nvPr userDrawn="1"/>
        </p:nvSpPr>
        <p:spPr>
          <a:xfrm>
            <a:off x="11599154" y="6614822"/>
            <a:ext cx="541744" cy="184666"/>
          </a:xfrm>
          <a:prstGeom prst="rect">
            <a:avLst/>
          </a:prstGeom>
          <a:noFill/>
        </p:spPr>
        <p:txBody>
          <a:bodyPr wrap="none" lIns="0" tIns="0" rIns="0" bIns="0" rtlCol="0">
            <a:spAutoFit/>
          </a:bodyPr>
          <a:lstStyle/>
          <a:p>
            <a:r>
              <a:rPr lang="en-US" sz="600">
                <a:solidFill>
                  <a:schemeClr val="bg1"/>
                </a:solidFill>
                <a:latin typeface="Montserrat" panose="00000500000000000000" pitchFamily="50" charset="0"/>
              </a:rPr>
              <a:t>Proprietary</a:t>
            </a:r>
          </a:p>
          <a:p>
            <a:r>
              <a:rPr lang="en-US" sz="600">
                <a:solidFill>
                  <a:schemeClr val="bg1"/>
                </a:solidFill>
                <a:latin typeface="Montserrat" panose="00000500000000000000" pitchFamily="50" charset="0"/>
              </a:rPr>
              <a:t>&amp; Confidential</a:t>
            </a:r>
            <a:endParaRPr lang="en-ID" sz="800">
              <a:solidFill>
                <a:schemeClr val="bg1"/>
              </a:solidFill>
            </a:endParaRPr>
          </a:p>
        </p:txBody>
      </p:sp>
      <p:pic>
        <p:nvPicPr>
          <p:cNvPr id="7" name="Picture 6" descr="A picture containing text&#10;&#10;Description automatically generated">
            <a:extLst>
              <a:ext uri="{FF2B5EF4-FFF2-40B4-BE49-F238E27FC236}">
                <a16:creationId xmlns:a16="http://schemas.microsoft.com/office/drawing/2014/main" id="{0DCA74AD-E795-C67F-7A43-02435E86ED3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950471" y="6584944"/>
            <a:ext cx="592847" cy="214544"/>
          </a:xfrm>
          <a:prstGeom prst="rect">
            <a:avLst/>
          </a:prstGeom>
        </p:spPr>
      </p:pic>
      <p:sp>
        <p:nvSpPr>
          <p:cNvPr id="12" name="TextBox 11">
            <a:extLst>
              <a:ext uri="{FF2B5EF4-FFF2-40B4-BE49-F238E27FC236}">
                <a16:creationId xmlns:a16="http://schemas.microsoft.com/office/drawing/2014/main" id="{07E23AA2-D3D1-E2BF-DFA6-02625512650D}"/>
              </a:ext>
            </a:extLst>
          </p:cNvPr>
          <p:cNvSpPr txBox="1"/>
          <p:nvPr userDrawn="1"/>
        </p:nvSpPr>
        <p:spPr>
          <a:xfrm>
            <a:off x="1120203" y="6476109"/>
            <a:ext cx="179513" cy="225318"/>
          </a:xfrm>
          <a:prstGeom prst="rect">
            <a:avLst/>
          </a:prstGeom>
          <a:noFill/>
        </p:spPr>
        <p:txBody>
          <a:bodyPr wrap="none" lIns="0" tIns="0" rIns="0" bIns="0" rtlCol="0">
            <a:spAutoFit/>
          </a:bodyPr>
          <a:lstStyle/>
          <a:p>
            <a:pPr algn="just">
              <a:lnSpc>
                <a:spcPct val="150000"/>
              </a:lnSpc>
            </a:pPr>
            <a:fld id="{A0E6352B-1CF3-B443-8A16-5EFDF88F4B21}" type="slidenum">
              <a:rPr lang="en-US" sz="1100" smtClean="0">
                <a:solidFill>
                  <a:schemeClr val="bg1"/>
                </a:solidFill>
                <a:latin typeface="+mj-lt"/>
              </a:rPr>
              <a:t>‹#›</a:t>
            </a:fld>
            <a:endParaRPr lang="en-US" sz="1100">
              <a:solidFill>
                <a:schemeClr val="bg1"/>
              </a:solidFill>
              <a:latin typeface="+mj-lt"/>
            </a:endParaRPr>
          </a:p>
        </p:txBody>
      </p:sp>
      <p:sp>
        <p:nvSpPr>
          <p:cNvPr id="5" name="TextBox 4">
            <a:extLst>
              <a:ext uri="{FF2B5EF4-FFF2-40B4-BE49-F238E27FC236}">
                <a16:creationId xmlns:a16="http://schemas.microsoft.com/office/drawing/2014/main" id="{7BC8B37C-24AC-5A42-E0F4-8FC5EE820FE2}"/>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242717849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l" defTabSz="91397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494" indent="-228494" algn="l" defTabSz="9139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9" indent="-228494" algn="l" defTabSz="9139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1" indent="-228494" algn="l" defTabSz="9139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66"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0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92"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7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67"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74" rtl="0" eaLnBrk="1" latinLnBrk="0" hangingPunct="1">
        <a:defRPr sz="1800" kern="1200">
          <a:solidFill>
            <a:schemeClr val="tx1"/>
          </a:solidFill>
          <a:latin typeface="+mn-lt"/>
          <a:ea typeface="+mn-ea"/>
          <a:cs typeface="+mn-cs"/>
        </a:defRPr>
      </a:lvl1pPr>
      <a:lvl2pPr marL="456986" algn="l" defTabSz="913974" rtl="0" eaLnBrk="1" latinLnBrk="0" hangingPunct="1">
        <a:defRPr sz="1800" kern="1200">
          <a:solidFill>
            <a:schemeClr val="tx1"/>
          </a:solidFill>
          <a:latin typeface="+mn-lt"/>
          <a:ea typeface="+mn-ea"/>
          <a:cs typeface="+mn-cs"/>
        </a:defRPr>
      </a:lvl2pPr>
      <a:lvl3pPr marL="913974" algn="l" defTabSz="913974" rtl="0" eaLnBrk="1" latinLnBrk="0" hangingPunct="1">
        <a:defRPr sz="1800" kern="1200">
          <a:solidFill>
            <a:schemeClr val="tx1"/>
          </a:solidFill>
          <a:latin typeface="+mn-lt"/>
          <a:ea typeface="+mn-ea"/>
          <a:cs typeface="+mn-cs"/>
        </a:defRPr>
      </a:lvl3pPr>
      <a:lvl4pPr marL="1370961" algn="l" defTabSz="913974" rtl="0" eaLnBrk="1" latinLnBrk="0" hangingPunct="1">
        <a:defRPr sz="1800" kern="1200">
          <a:solidFill>
            <a:schemeClr val="tx1"/>
          </a:solidFill>
          <a:latin typeface="+mn-lt"/>
          <a:ea typeface="+mn-ea"/>
          <a:cs typeface="+mn-cs"/>
        </a:defRPr>
      </a:lvl4pPr>
      <a:lvl5pPr marL="1827948" algn="l" defTabSz="913974" rtl="0" eaLnBrk="1" latinLnBrk="0" hangingPunct="1">
        <a:defRPr sz="1800" kern="1200">
          <a:solidFill>
            <a:schemeClr val="tx1"/>
          </a:solidFill>
          <a:latin typeface="+mn-lt"/>
          <a:ea typeface="+mn-ea"/>
          <a:cs typeface="+mn-cs"/>
        </a:defRPr>
      </a:lvl5pPr>
      <a:lvl6pPr marL="2284931" algn="l" defTabSz="913974" rtl="0" eaLnBrk="1" latinLnBrk="0" hangingPunct="1">
        <a:defRPr sz="1800" kern="1200">
          <a:solidFill>
            <a:schemeClr val="tx1"/>
          </a:solidFill>
          <a:latin typeface="+mn-lt"/>
          <a:ea typeface="+mn-ea"/>
          <a:cs typeface="+mn-cs"/>
        </a:defRPr>
      </a:lvl6pPr>
      <a:lvl7pPr marL="2741947" algn="l" defTabSz="913974" rtl="0" eaLnBrk="1" latinLnBrk="0" hangingPunct="1">
        <a:defRPr sz="1800" kern="1200">
          <a:solidFill>
            <a:schemeClr val="tx1"/>
          </a:solidFill>
          <a:latin typeface="+mn-lt"/>
          <a:ea typeface="+mn-ea"/>
          <a:cs typeface="+mn-cs"/>
        </a:defRPr>
      </a:lvl7pPr>
      <a:lvl8pPr marL="3198960" algn="l" defTabSz="913974" rtl="0" eaLnBrk="1" latinLnBrk="0" hangingPunct="1">
        <a:defRPr sz="1800" kern="1200">
          <a:solidFill>
            <a:schemeClr val="tx1"/>
          </a:solidFill>
          <a:latin typeface="+mn-lt"/>
          <a:ea typeface="+mn-ea"/>
          <a:cs typeface="+mn-cs"/>
        </a:defRPr>
      </a:lvl8pPr>
      <a:lvl9pPr marL="3655946" algn="l" defTabSz="9139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Alutiiq, LLC</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2038C-AAFA-499C-B71A-D511A38D4D0C}" type="slidenum">
              <a:rPr lang="en-US" smtClean="0"/>
              <a:pPr/>
              <a:t>‹#›</a:t>
            </a:fld>
            <a:endParaRPr lang="en-US"/>
          </a:p>
        </p:txBody>
      </p:sp>
      <p:sp>
        <p:nvSpPr>
          <p:cNvPr id="2" name="Title Placeholder 1"/>
          <p:cNvSpPr>
            <a:spLocks noGrp="1"/>
          </p:cNvSpPr>
          <p:nvPr>
            <p:ph type="title"/>
          </p:nvPr>
        </p:nvSpPr>
        <p:spPr>
          <a:xfrm>
            <a:off x="2945765" y="274638"/>
            <a:ext cx="8636635"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a:extLst>
              <a:ext uri="{FF2B5EF4-FFF2-40B4-BE49-F238E27FC236}">
                <a16:creationId xmlns:a16="http://schemas.microsoft.com/office/drawing/2014/main" id="{98859B3F-06DF-41D1-B6DC-6F05FF9994F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09600" y="310582"/>
            <a:ext cx="2629413" cy="612649"/>
          </a:xfrm>
          <a:prstGeom prst="rect">
            <a:avLst/>
          </a:prstGeom>
        </p:spPr>
      </p:pic>
      <p:sp>
        <p:nvSpPr>
          <p:cNvPr id="9" name="TextBox 8">
            <a:extLst>
              <a:ext uri="{FF2B5EF4-FFF2-40B4-BE49-F238E27FC236}">
                <a16:creationId xmlns:a16="http://schemas.microsoft.com/office/drawing/2014/main" id="{DA84E4CD-151B-B7B6-CD86-4B3A2B743643}"/>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113348909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64D86-EFD8-4B65-9A19-619F9D7C937F}"/>
              </a:ext>
            </a:extLst>
          </p:cNvPr>
          <p:cNvSpPr>
            <a:spLocks noGrp="1"/>
          </p:cNvSpPr>
          <p:nvPr>
            <p:ph type="title"/>
          </p:nvPr>
        </p:nvSpPr>
        <p:spPr>
          <a:xfrm>
            <a:off x="373223" y="365125"/>
            <a:ext cx="11467323" cy="6826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9D360-F244-47E5-8609-C0CE221A6E08}"/>
              </a:ext>
            </a:extLst>
          </p:cNvPr>
          <p:cNvSpPr>
            <a:spLocks noGrp="1"/>
          </p:cNvSpPr>
          <p:nvPr>
            <p:ph type="body" idx="1"/>
          </p:nvPr>
        </p:nvSpPr>
        <p:spPr>
          <a:xfrm>
            <a:off x="373223" y="1219200"/>
            <a:ext cx="11467323" cy="4696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1160F-9271-4659-A31D-F10BE3B12E4E}"/>
              </a:ext>
            </a:extLst>
          </p:cNvPr>
          <p:cNvSpPr>
            <a:spLocks noGrp="1"/>
          </p:cNvSpPr>
          <p:nvPr>
            <p:ph type="dt" sz="half" idx="2"/>
          </p:nvPr>
        </p:nvSpPr>
        <p:spPr>
          <a:xfrm>
            <a:off x="373222" y="6421667"/>
            <a:ext cx="1101015" cy="365125"/>
          </a:xfrm>
          <a:prstGeom prst="rect">
            <a:avLst/>
          </a:prstGeom>
        </p:spPr>
        <p:txBody>
          <a:bodyPr vert="horz" lIns="91440" tIns="45720" rIns="91440" bIns="45720" rtlCol="0" anchor="ctr"/>
          <a:lstStyle>
            <a:lvl1pPr algn="l">
              <a:defRPr sz="1200" b="1">
                <a:solidFill>
                  <a:schemeClr val="bg1"/>
                </a:solidFill>
                <a:latin typeface="Century Gothic" panose="020B0502020202020204" pitchFamily="34" charset="0"/>
              </a:defRPr>
            </a:lvl1pPr>
          </a:lstStyle>
          <a:p>
            <a:endParaRPr lang="en-US" b="1"/>
          </a:p>
        </p:txBody>
      </p:sp>
      <p:sp>
        <p:nvSpPr>
          <p:cNvPr id="5" name="Footer Placeholder 4">
            <a:extLst>
              <a:ext uri="{FF2B5EF4-FFF2-40B4-BE49-F238E27FC236}">
                <a16:creationId xmlns:a16="http://schemas.microsoft.com/office/drawing/2014/main" id="{46704318-646C-4410-A2BC-7F84D98F0819}"/>
              </a:ext>
            </a:extLst>
          </p:cNvPr>
          <p:cNvSpPr>
            <a:spLocks noGrp="1"/>
          </p:cNvSpPr>
          <p:nvPr>
            <p:ph type="ftr" sz="quarter" idx="3"/>
          </p:nvPr>
        </p:nvSpPr>
        <p:spPr>
          <a:xfrm>
            <a:off x="1642188" y="6421667"/>
            <a:ext cx="4887303" cy="365125"/>
          </a:xfrm>
          <a:prstGeom prst="rect">
            <a:avLst/>
          </a:prstGeom>
        </p:spPr>
        <p:txBody>
          <a:bodyPr vert="horz" lIns="91440" tIns="45720" rIns="91440" bIns="45720" rtlCol="0" anchor="ctr"/>
          <a:lstStyle>
            <a:lvl1pPr algn="l">
              <a:defRPr sz="1200" b="1">
                <a:solidFill>
                  <a:schemeClr val="bg1"/>
                </a:solidFill>
                <a:latin typeface="Century Gothic" panose="020B0502020202020204" pitchFamily="34" charset="0"/>
              </a:defRPr>
            </a:lvl1pPr>
          </a:lstStyle>
          <a:p>
            <a:r>
              <a:rPr lang="en-US" b="1"/>
              <a:t>Alutiiq, LLC</a:t>
            </a:r>
          </a:p>
        </p:txBody>
      </p:sp>
      <p:sp>
        <p:nvSpPr>
          <p:cNvPr id="6" name="Slide Number Placeholder 5">
            <a:extLst>
              <a:ext uri="{FF2B5EF4-FFF2-40B4-BE49-F238E27FC236}">
                <a16:creationId xmlns:a16="http://schemas.microsoft.com/office/drawing/2014/main" id="{8AE4C136-BE91-4651-9A0B-CF892A23E37B}"/>
              </a:ext>
            </a:extLst>
          </p:cNvPr>
          <p:cNvSpPr>
            <a:spLocks noGrp="1"/>
          </p:cNvSpPr>
          <p:nvPr>
            <p:ph type="sldNum" sz="quarter" idx="4"/>
          </p:nvPr>
        </p:nvSpPr>
        <p:spPr>
          <a:xfrm>
            <a:off x="6695237" y="6421667"/>
            <a:ext cx="893929"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3998887C-B21D-4D9C-A260-1F4C77C56503}" type="slidenum">
              <a:rPr lang="en-US" smtClean="0"/>
              <a:pPr/>
              <a:t>‹#›</a:t>
            </a:fld>
            <a:endParaRPr lang="en-US" b="1"/>
          </a:p>
        </p:txBody>
      </p:sp>
      <p:sp>
        <p:nvSpPr>
          <p:cNvPr id="8" name="TextBox 7">
            <a:extLst>
              <a:ext uri="{FF2B5EF4-FFF2-40B4-BE49-F238E27FC236}">
                <a16:creationId xmlns:a16="http://schemas.microsoft.com/office/drawing/2014/main" id="{E541AEE4-0590-7B5A-B642-53491197B26B}"/>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150932962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l" defTabSz="914400" rtl="0" eaLnBrk="1" latinLnBrk="0" hangingPunct="1">
        <a:lnSpc>
          <a:spcPct val="90000"/>
        </a:lnSpc>
        <a:spcBef>
          <a:spcPct val="0"/>
        </a:spcBef>
        <a:buNone/>
        <a:defRPr sz="4400" b="1" kern="1200">
          <a:solidFill>
            <a:srgbClr val="C00000"/>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000"/>
        </a:spcBef>
        <a:buClr>
          <a:srgbClr val="C00000"/>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B0036016-00F7-1134-1104-AE3461440D51}"/>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2233549869"/>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l" defTabSz="914384" rtl="0" eaLnBrk="1" latinLnBrk="0" hangingPunct="1">
        <a:lnSpc>
          <a:spcPct val="90000"/>
        </a:lnSpc>
        <a:spcBef>
          <a:spcPct val="0"/>
        </a:spcBef>
        <a:buNone/>
        <a:defRPr sz="4400" b="0" i="0" kern="1200">
          <a:solidFill>
            <a:schemeClr val="tx1"/>
          </a:solidFill>
          <a:latin typeface="Avenir Next Medium" panose="020B0503020202020204" pitchFamily="34" charset="0"/>
          <a:ea typeface="+mj-ea"/>
          <a:cs typeface="+mj-cs"/>
        </a:defRPr>
      </a:lvl1pPr>
    </p:titleStyle>
    <p:bodyStyle>
      <a:lvl1pPr marL="228596" indent="-228596" algn="l" defTabSz="914384"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788" indent="-228596" algn="l" defTabSz="914384" rtl="0" eaLnBrk="1" latinLnBrk="0" hangingPunct="1">
        <a:lnSpc>
          <a:spcPct val="90000"/>
        </a:lnSpc>
        <a:spcBef>
          <a:spcPts val="501"/>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2980" indent="-228596" algn="l" defTabSz="914384" rtl="0" eaLnBrk="1" latinLnBrk="0" hangingPunct="1">
        <a:lnSpc>
          <a:spcPct val="90000"/>
        </a:lnSpc>
        <a:spcBef>
          <a:spcPts val="501"/>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17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364"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556"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8"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40"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32" indent="-228596"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8ED46E-C23B-A0A8-E330-D0D5B503E2C0}"/>
              </a:ext>
            </a:extLst>
          </p:cNvPr>
          <p:cNvSpPr>
            <a:spLocks noGrp="1" noChangeArrowheads="1"/>
          </p:cNvSpPr>
          <p:nvPr>
            <p:ph type="title"/>
          </p:nvPr>
        </p:nvSpPr>
        <p:spPr bwMode="auto">
          <a:xfrm>
            <a:off x="914400" y="609600"/>
            <a:ext cx="1036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67AAF47-B0C9-1496-F25A-D043AAACFD57}"/>
              </a:ext>
            </a:extLst>
          </p:cNvPr>
          <p:cNvSpPr>
            <a:spLocks noGrp="1" noChangeArrowheads="1"/>
          </p:cNvSpPr>
          <p:nvPr>
            <p:ph type="body" idx="1"/>
          </p:nvPr>
        </p:nvSpPr>
        <p:spPr bwMode="auto">
          <a:xfrm>
            <a:off x="914400" y="1143000"/>
            <a:ext cx="103632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70096F-C42B-2CCA-D201-6B0AD0942AEB}"/>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800"/>
            </a:lvl1pPr>
          </a:lstStyle>
          <a:p>
            <a:endParaRPr lang="en-US" altLang="en-US"/>
          </a:p>
        </p:txBody>
      </p:sp>
      <p:sp>
        <p:nvSpPr>
          <p:cNvPr id="1029" name="Rectangle 5">
            <a:extLst>
              <a:ext uri="{FF2B5EF4-FFF2-40B4-BE49-F238E27FC236}">
                <a16:creationId xmlns:a16="http://schemas.microsoft.com/office/drawing/2014/main" id="{3DE069EE-E76C-87FA-39C9-20B3000AD1B1}"/>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800"/>
            </a:lvl1pPr>
          </a:lstStyle>
          <a:p>
            <a:r>
              <a:rPr lang="en-US" altLang="en-US"/>
              <a:t>Alutiiq, LLC</a:t>
            </a:r>
          </a:p>
        </p:txBody>
      </p:sp>
      <p:sp>
        <p:nvSpPr>
          <p:cNvPr id="1030" name="Rectangle 6">
            <a:extLst>
              <a:ext uri="{FF2B5EF4-FFF2-40B4-BE49-F238E27FC236}">
                <a16:creationId xmlns:a16="http://schemas.microsoft.com/office/drawing/2014/main" id="{6461BFD7-DF16-31CB-B7D3-B8A9BF28B377}"/>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800"/>
            </a:lvl1pPr>
          </a:lstStyle>
          <a:p>
            <a:fld id="{99569457-3523-6647-BABC-EB4DCB199BD9}" type="slidenum">
              <a:rPr lang="en-US" altLang="en-US"/>
              <a:pPr/>
              <a:t>‹#›</a:t>
            </a:fld>
            <a:endParaRPr lang="en-US" altLang="en-US"/>
          </a:p>
        </p:txBody>
      </p:sp>
      <p:pic>
        <p:nvPicPr>
          <p:cNvPr id="1032" name="Picture 8">
            <a:extLst>
              <a:ext uri="{FF2B5EF4-FFF2-40B4-BE49-F238E27FC236}">
                <a16:creationId xmlns:a16="http://schemas.microsoft.com/office/drawing/2014/main" id="{B8FBFFEA-D75B-CC4F-7FCA-C7CA902B7E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E79FB6-7C94-C8A7-F68F-0AA40B1C7FF8}"/>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46194424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txStyles>
    <p:titleStyle>
      <a:lvl1pPr algn="ctr" rtl="0" fontAlgn="base">
        <a:spcBef>
          <a:spcPct val="0"/>
        </a:spcBef>
        <a:spcAft>
          <a:spcPct val="0"/>
        </a:spcAft>
        <a:defRPr sz="2400" kern="12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sz="1600" kern="1200">
          <a:solidFill>
            <a:schemeClr val="tx1"/>
          </a:solidFill>
          <a:latin typeface="+mn-lt"/>
          <a:ea typeface="+mn-ea"/>
          <a:cs typeface="+mn-cs"/>
        </a:defRPr>
      </a:lvl1pPr>
      <a:lvl2pPr marL="742950" indent="-285750" algn="l" rtl="0" fontAlgn="base">
        <a:spcBef>
          <a:spcPct val="20000"/>
        </a:spcBef>
        <a:spcAft>
          <a:spcPct val="0"/>
        </a:spcAft>
        <a:buChar char="–"/>
        <a:defRPr sz="1400" kern="1200">
          <a:solidFill>
            <a:schemeClr val="tx1"/>
          </a:solidFill>
          <a:latin typeface="+mn-lt"/>
          <a:ea typeface="+mn-ea"/>
          <a:cs typeface="+mn-cs"/>
        </a:defRPr>
      </a:lvl2pPr>
      <a:lvl3pPr marL="1143000" indent="-228600" algn="l" rtl="0" fontAlgn="base">
        <a:spcBef>
          <a:spcPct val="20000"/>
        </a:spcBef>
        <a:spcAft>
          <a:spcPct val="0"/>
        </a:spcAft>
        <a:buChar char="•"/>
        <a:defRPr sz="1200" kern="1200">
          <a:solidFill>
            <a:schemeClr val="tx1"/>
          </a:solidFill>
          <a:latin typeface="+mn-lt"/>
          <a:ea typeface="+mn-ea"/>
          <a:cs typeface="+mn-cs"/>
        </a:defRPr>
      </a:lvl3pPr>
      <a:lvl4pPr marL="1600200" indent="-228600" algn="l" rtl="0" fontAlgn="base">
        <a:spcBef>
          <a:spcPct val="20000"/>
        </a:spcBef>
        <a:spcAft>
          <a:spcPct val="0"/>
        </a:spcAft>
        <a:buChar char="–"/>
        <a:defRPr sz="1000" kern="1200">
          <a:solidFill>
            <a:schemeClr val="tx1"/>
          </a:solidFill>
          <a:latin typeface="+mn-lt"/>
          <a:ea typeface="+mn-ea"/>
          <a:cs typeface="+mn-cs"/>
        </a:defRPr>
      </a:lvl4pPr>
      <a:lvl5pPr marL="2057400" indent="-228600" algn="l" rtl="0" fontAlgn="base">
        <a:spcBef>
          <a:spcPct val="20000"/>
        </a:spcBef>
        <a:spcAft>
          <a:spcPct val="0"/>
        </a:spcAft>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Alutiiq,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9C49E-929A-493A-9468-1B9210A217A9}" type="slidenum">
              <a:rPr lang="en-US" smtClean="0"/>
              <a:t>‹#›</a:t>
            </a:fld>
            <a:endParaRPr lang="en-US"/>
          </a:p>
        </p:txBody>
      </p:sp>
      <p:sp>
        <p:nvSpPr>
          <p:cNvPr id="8" name="TextBox 7">
            <a:extLst>
              <a:ext uri="{FF2B5EF4-FFF2-40B4-BE49-F238E27FC236}">
                <a16:creationId xmlns:a16="http://schemas.microsoft.com/office/drawing/2014/main" id="{E47FA1EA-888E-EAAD-B4EC-9116A57215B3}"/>
              </a:ext>
            </a:extLst>
          </p:cNvPr>
          <p:cNvSpPr txBox="1"/>
          <p:nvPr userDrawn="1">
            <p:extLst>
              <p:ext uri="{1162E1C5-73C7-4A58-AE30-91384D911F3F}">
                <p184:classification xmlns:p184="http://schemas.microsoft.com/office/powerpoint/2018/4/main" val="hdr"/>
              </p:ext>
            </p:extLst>
          </p:nvPr>
        </p:nvSpPr>
        <p:spPr>
          <a:xfrm>
            <a:off x="5137912" y="63500"/>
            <a:ext cx="1947863"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ea typeface="Calibri" panose="020F0502020204030204" pitchFamily="34" charset="0"/>
                <a:cs typeface="Calibri" panose="020F0502020204030204" pitchFamily="34" charset="0"/>
              </a:rPr>
              <a:t>Company Proprietary Information</a:t>
            </a:r>
          </a:p>
        </p:txBody>
      </p:sp>
    </p:spTree>
    <p:extLst>
      <p:ext uri="{BB962C8B-B14F-4D97-AF65-F5344CB8AC3E}">
        <p14:creationId xmlns:p14="http://schemas.microsoft.com/office/powerpoint/2010/main" val="3591514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mailto:seasii@alutiiq.com"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mailto:seasii@alutiiq.com"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alutiiq.com/mccallie/seas-ii/"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alutiiq.com/mccallie-associat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mailto:seasii@alutiiq.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mailto:rprokic@alutiiq.com" TargetMode="External"/><Relationship Id="rId5" Type="http://schemas.openxmlformats.org/officeDocument/2006/relationships/hyperlink" Target="mailto:rjames@alutiiq.com" TargetMode="External"/><Relationship Id="rId4" Type="http://schemas.openxmlformats.org/officeDocument/2006/relationships/hyperlink" Target="https://www.alutiiq.com/mccallie/seas-ii/"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7.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6267D0-9034-4A7E-8476-9089F8CE99F3}"/>
              </a:ext>
            </a:extLst>
          </p:cNvPr>
          <p:cNvSpPr>
            <a:spLocks noGrp="1"/>
          </p:cNvSpPr>
          <p:nvPr>
            <p:ph type="ctrTitle"/>
          </p:nvPr>
        </p:nvSpPr>
        <p:spPr>
          <a:xfrm>
            <a:off x="2079774" y="2469971"/>
            <a:ext cx="8997265" cy="2387600"/>
          </a:xfrm>
        </p:spPr>
        <p:txBody>
          <a:bodyPr lIns="91440" tIns="45720" rIns="91440" bIns="45720" anchor="b" anchorCtr="0">
            <a:normAutofit fontScale="90000"/>
          </a:bodyPr>
          <a:lstStyle/>
          <a:p>
            <a:pPr algn="r"/>
            <a:r>
              <a:rPr lang="en-US" sz="4800" dirty="0">
                <a:solidFill>
                  <a:schemeClr val="tx1"/>
                </a:solidFill>
                <a:latin typeface="+mj-lt"/>
                <a:cs typeface="Arial"/>
              </a:rPr>
              <a:t>McCallie Associates, INC.</a:t>
            </a:r>
            <a:br>
              <a:rPr lang="en-US" sz="4800" dirty="0">
                <a:solidFill>
                  <a:schemeClr val="tx1"/>
                </a:solidFill>
                <a:latin typeface="+mj-lt"/>
                <a:cs typeface="Arial"/>
              </a:rPr>
            </a:br>
            <a:r>
              <a:rPr lang="en-US" sz="4800" dirty="0">
                <a:solidFill>
                  <a:schemeClr val="tx1"/>
                </a:solidFill>
                <a:latin typeface="+mj-lt"/>
                <a:cs typeface="Arial"/>
              </a:rPr>
              <a:t>&amp; team</a:t>
            </a:r>
            <a:br>
              <a:rPr lang="en-US" sz="4800" dirty="0">
                <a:solidFill>
                  <a:schemeClr val="tx1"/>
                </a:solidFill>
                <a:latin typeface="+mj-lt"/>
                <a:cs typeface="Arial"/>
              </a:rPr>
            </a:br>
            <a:br>
              <a:rPr lang="en-US" sz="4800" dirty="0">
                <a:solidFill>
                  <a:schemeClr val="tx1"/>
                </a:solidFill>
                <a:latin typeface="+mj-lt"/>
                <a:cs typeface="Arial"/>
              </a:rPr>
            </a:br>
            <a:br>
              <a:rPr lang="en-US" sz="4800" dirty="0">
                <a:solidFill>
                  <a:schemeClr val="tx1"/>
                </a:solidFill>
                <a:latin typeface="+mj-lt"/>
                <a:cs typeface="Arial"/>
              </a:rPr>
            </a:br>
            <a:r>
              <a:rPr lang="en-US" sz="4800" dirty="0">
                <a:solidFill>
                  <a:schemeClr val="tx1"/>
                </a:solidFill>
                <a:latin typeface="+mj-lt"/>
                <a:cs typeface="Arial"/>
              </a:rPr>
              <a:t>SEAS II Virtual Open House</a:t>
            </a:r>
            <a:br>
              <a:rPr lang="en-US" sz="4800" dirty="0">
                <a:solidFill>
                  <a:schemeClr val="tx1"/>
                </a:solidFill>
                <a:latin typeface="+mj-lt"/>
                <a:cs typeface="Arial"/>
              </a:rPr>
            </a:br>
            <a:endParaRPr lang="en-US" sz="4800" dirty="0">
              <a:solidFill>
                <a:schemeClr val="tx1"/>
              </a:solidFill>
              <a:latin typeface="+mj-lt"/>
            </a:endParaRPr>
          </a:p>
        </p:txBody>
      </p:sp>
      <p:sp>
        <p:nvSpPr>
          <p:cNvPr id="5" name="Subtitle 2">
            <a:extLst>
              <a:ext uri="{FF2B5EF4-FFF2-40B4-BE49-F238E27FC236}">
                <a16:creationId xmlns:a16="http://schemas.microsoft.com/office/drawing/2014/main" id="{E96F868A-7874-44A9-82D1-7DD7B3142ADD}"/>
              </a:ext>
            </a:extLst>
          </p:cNvPr>
          <p:cNvSpPr>
            <a:spLocks noGrp="1"/>
          </p:cNvSpPr>
          <p:nvPr>
            <p:ph type="subTitle" idx="1"/>
          </p:nvPr>
        </p:nvSpPr>
        <p:spPr>
          <a:xfrm>
            <a:off x="7654159" y="4745736"/>
            <a:ext cx="3226025" cy="1260926"/>
          </a:xfrm>
        </p:spPr>
        <p:txBody>
          <a:bodyPr lIns="91440" tIns="45720" rIns="91440" bIns="45720" anchor="t">
            <a:normAutofit/>
          </a:bodyPr>
          <a:lstStyle/>
          <a:p>
            <a:r>
              <a:rPr lang="en-US" dirty="0">
                <a:latin typeface="+mj-lt"/>
                <a:cs typeface="Arial"/>
              </a:rPr>
              <a:t>October, 2023</a:t>
            </a:r>
          </a:p>
        </p:txBody>
      </p:sp>
      <p:sp>
        <p:nvSpPr>
          <p:cNvPr id="2" name="Footer Placeholder 2">
            <a:extLst>
              <a:ext uri="{FF2B5EF4-FFF2-40B4-BE49-F238E27FC236}">
                <a16:creationId xmlns:a16="http://schemas.microsoft.com/office/drawing/2014/main" id="{713702E3-0B00-194D-2A2E-412B236641B6}"/>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52827855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49171" y="127619"/>
            <a:ext cx="8877300" cy="1325563"/>
          </a:xfrm>
        </p:spPr>
        <p:txBody>
          <a:bodyPr/>
          <a:lstStyle/>
          <a:p>
            <a:r>
              <a:rPr lang="en-US" dirty="0"/>
              <a:t>SEAS II Scope of Work</a:t>
            </a:r>
          </a:p>
        </p:txBody>
      </p:sp>
      <p:sp>
        <p:nvSpPr>
          <p:cNvPr id="3" name="Content Placeholder 2"/>
          <p:cNvSpPr>
            <a:spLocks noGrp="1"/>
          </p:cNvSpPr>
          <p:nvPr>
            <p:ph idx="1"/>
          </p:nvPr>
        </p:nvSpPr>
        <p:spPr>
          <a:xfrm>
            <a:off x="1888177" y="1330036"/>
            <a:ext cx="9516423" cy="5162839"/>
          </a:xfrm>
        </p:spPr>
        <p:txBody>
          <a:bodyPr>
            <a:normAutofit fontScale="25000" lnSpcReduction="20000"/>
          </a:bodyPr>
          <a:lstStyle/>
          <a:p>
            <a:endParaRPr lang="en-US" sz="3600" dirty="0"/>
          </a:p>
          <a:p>
            <a:r>
              <a:rPr lang="en-US" sz="7200" dirty="0"/>
              <a:t>GSFC Task orders issued to provide support in the four following areas:</a:t>
            </a:r>
          </a:p>
          <a:p>
            <a:pPr lvl="1"/>
            <a:r>
              <a:rPr lang="en-US" sz="7200" dirty="0"/>
              <a:t>Pre-Phase A and Formulation Phase Services</a:t>
            </a:r>
          </a:p>
          <a:p>
            <a:pPr lvl="1"/>
            <a:r>
              <a:rPr lang="en-US" sz="7200" dirty="0"/>
              <a:t>Implementation Phase Services </a:t>
            </a:r>
          </a:p>
          <a:p>
            <a:pPr lvl="1"/>
            <a:r>
              <a:rPr lang="en-US" sz="7200" dirty="0"/>
              <a:t>Research and Technology Services</a:t>
            </a:r>
          </a:p>
          <a:p>
            <a:pPr lvl="1"/>
            <a:r>
              <a:rPr lang="en-US" sz="7200" dirty="0"/>
              <a:t>Support Services</a:t>
            </a:r>
          </a:p>
          <a:p>
            <a:r>
              <a:rPr lang="en-US" sz="7200" dirty="0"/>
              <a:t>Wallops support will be required in the following areas:</a:t>
            </a:r>
          </a:p>
          <a:p>
            <a:pPr lvl="1"/>
            <a:r>
              <a:rPr lang="en-US" sz="7200" dirty="0"/>
              <a:t>Management and Administration</a:t>
            </a:r>
          </a:p>
          <a:p>
            <a:pPr lvl="1"/>
            <a:r>
              <a:rPr lang="en-US" sz="7200" dirty="0"/>
              <a:t>Quality Management</a:t>
            </a:r>
          </a:p>
          <a:p>
            <a:pPr lvl="1"/>
            <a:r>
              <a:rPr lang="en-US" sz="7200" dirty="0"/>
              <a:t>Education and Outreach</a:t>
            </a:r>
          </a:p>
          <a:p>
            <a:pPr lvl="1"/>
            <a:r>
              <a:rPr lang="en-US" sz="7200" dirty="0"/>
              <a:t>Technology Development</a:t>
            </a:r>
          </a:p>
          <a:p>
            <a:pPr lvl="1"/>
            <a:r>
              <a:rPr lang="en-US" sz="7200" dirty="0"/>
              <a:t>Formulation Support</a:t>
            </a:r>
          </a:p>
          <a:p>
            <a:pPr lvl="1"/>
            <a:r>
              <a:rPr lang="en-US" sz="7200" dirty="0"/>
              <a:t>Systems Engineering</a:t>
            </a:r>
          </a:p>
          <a:p>
            <a:pPr lvl="1"/>
            <a:r>
              <a:rPr lang="en-US" sz="7200" dirty="0"/>
              <a:t>Electrical Systems Engineering</a:t>
            </a:r>
          </a:p>
          <a:p>
            <a:pPr lvl="1"/>
            <a:r>
              <a:rPr lang="en-US" sz="7200" dirty="0"/>
              <a:t>Software Systems Engineering</a:t>
            </a:r>
          </a:p>
          <a:p>
            <a:pPr lvl="1"/>
            <a:r>
              <a:rPr lang="en-US" sz="7200" dirty="0"/>
              <a:t>Mechanical Systems Engineering</a:t>
            </a:r>
          </a:p>
          <a:p>
            <a:pPr lvl="1"/>
            <a:r>
              <a:rPr lang="en-US" sz="7200" dirty="0"/>
              <a:t>Guidance, Navigation, and Control Systems (GN&amp;C) Engineering</a:t>
            </a:r>
          </a:p>
          <a:p>
            <a:pPr lvl="1"/>
            <a:r>
              <a:rPr lang="en-US" sz="7200" dirty="0"/>
              <a:t>Safety Engineering</a:t>
            </a:r>
          </a:p>
          <a:p>
            <a:pPr lvl="1"/>
            <a:r>
              <a:rPr lang="en-US" sz="7200" dirty="0"/>
              <a:t>Metrology</a:t>
            </a:r>
          </a:p>
          <a:p>
            <a:pPr lvl="1"/>
            <a:r>
              <a:rPr lang="en-US" sz="7200" dirty="0"/>
              <a:t>Facilities Engineering Support</a:t>
            </a:r>
          </a:p>
          <a:p>
            <a:pPr lvl="1"/>
            <a:endParaRPr lang="en-US" dirty="0"/>
          </a:p>
          <a:p>
            <a:pPr lvl="1"/>
            <a:endParaRPr lang="en-US" dirty="0"/>
          </a:p>
        </p:txBody>
      </p:sp>
      <p:sp>
        <p:nvSpPr>
          <p:cNvPr id="4" name="Footer Placeholder 2">
            <a:extLst>
              <a:ext uri="{FF2B5EF4-FFF2-40B4-BE49-F238E27FC236}">
                <a16:creationId xmlns:a16="http://schemas.microsoft.com/office/drawing/2014/main" id="{23EA908E-5EC5-D1F3-9BE3-8A243B9EBFFA}"/>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52684909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DE04-2C61-0660-B6A7-2D5BBEE75A1C}"/>
              </a:ext>
            </a:extLst>
          </p:cNvPr>
          <p:cNvSpPr>
            <a:spLocks noGrp="1"/>
          </p:cNvSpPr>
          <p:nvPr>
            <p:ph type="ctrTitle"/>
          </p:nvPr>
        </p:nvSpPr>
        <p:spPr/>
        <p:txBody>
          <a:bodyPr/>
          <a:lstStyle/>
          <a:p>
            <a:r>
              <a:rPr lang="en-US" dirty="0">
                <a:latin typeface="Segoe UI"/>
                <a:cs typeface="Segoe UI"/>
              </a:rPr>
              <a:t>Transition Activities</a:t>
            </a:r>
            <a:endParaRPr lang="en-US" dirty="0"/>
          </a:p>
        </p:txBody>
      </p:sp>
      <p:sp>
        <p:nvSpPr>
          <p:cNvPr id="3" name="Footer Placeholder 2">
            <a:extLst>
              <a:ext uri="{FF2B5EF4-FFF2-40B4-BE49-F238E27FC236}">
                <a16:creationId xmlns:a16="http://schemas.microsoft.com/office/drawing/2014/main" id="{986ACFD0-72AE-F759-4386-22ADE0C37EDC}"/>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48522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2001-BDA4-4B0D-D0D6-CF4D28562C6C}"/>
              </a:ext>
            </a:extLst>
          </p:cNvPr>
          <p:cNvSpPr>
            <a:spLocks noGrp="1"/>
          </p:cNvSpPr>
          <p:nvPr>
            <p:ph type="title"/>
          </p:nvPr>
        </p:nvSpPr>
        <p:spPr/>
        <p:txBody>
          <a:bodyPr>
            <a:normAutofit/>
          </a:bodyPr>
          <a:lstStyle/>
          <a:p>
            <a:r>
              <a:rPr lang="en-US" dirty="0"/>
              <a:t>Phase-In Milestones</a:t>
            </a:r>
            <a:br>
              <a:rPr lang="en-US" dirty="0"/>
            </a:br>
            <a:endParaRPr lang="en-US" dirty="0"/>
          </a:p>
        </p:txBody>
      </p:sp>
      <p:graphicFrame>
        <p:nvGraphicFramePr>
          <p:cNvPr id="8" name="Content Placeholder 7">
            <a:extLst>
              <a:ext uri="{FF2B5EF4-FFF2-40B4-BE49-F238E27FC236}">
                <a16:creationId xmlns:a16="http://schemas.microsoft.com/office/drawing/2014/main" id="{254BE07C-DD5F-3AF9-4F38-422885C7D267}"/>
              </a:ext>
            </a:extLst>
          </p:cNvPr>
          <p:cNvGraphicFramePr>
            <a:graphicFrameLocks noGrp="1"/>
          </p:cNvGraphicFramePr>
          <p:nvPr>
            <p:ph idx="1"/>
            <p:extLst>
              <p:ext uri="{D42A27DB-BD31-4B8C-83A1-F6EECF244321}">
                <p14:modId xmlns:p14="http://schemas.microsoft.com/office/powerpoint/2010/main" val="3738137322"/>
              </p:ext>
            </p:extLst>
          </p:nvPr>
        </p:nvGraphicFramePr>
        <p:xfrm>
          <a:off x="1210491" y="1262741"/>
          <a:ext cx="9922328" cy="4233260"/>
        </p:xfrm>
        <a:graphic>
          <a:graphicData uri="http://schemas.openxmlformats.org/drawingml/2006/table">
            <a:tbl>
              <a:tblPr firstRow="1" bandRow="1">
                <a:tableStyleId>{5C22544A-7EE6-4342-B048-85BDC9FD1C3A}</a:tableStyleId>
              </a:tblPr>
              <a:tblGrid>
                <a:gridCol w="6531429">
                  <a:extLst>
                    <a:ext uri="{9D8B030D-6E8A-4147-A177-3AD203B41FA5}">
                      <a16:colId xmlns:a16="http://schemas.microsoft.com/office/drawing/2014/main" val="648558254"/>
                    </a:ext>
                  </a:extLst>
                </a:gridCol>
                <a:gridCol w="3390899">
                  <a:extLst>
                    <a:ext uri="{9D8B030D-6E8A-4147-A177-3AD203B41FA5}">
                      <a16:colId xmlns:a16="http://schemas.microsoft.com/office/drawing/2014/main" val="1723388235"/>
                    </a:ext>
                  </a:extLst>
                </a:gridCol>
              </a:tblGrid>
              <a:tr h="706733">
                <a:tc>
                  <a:txBody>
                    <a:bodyPr/>
                    <a:lstStyle/>
                    <a:p>
                      <a:pPr marL="0" algn="l" rtl="0" eaLnBrk="1" fontAlgn="ctr" latinLnBrk="0" hangingPunct="1">
                        <a:spcBef>
                          <a:spcPts val="0"/>
                        </a:spcBef>
                        <a:spcAft>
                          <a:spcPts val="0"/>
                        </a:spcAft>
                      </a:pPr>
                      <a:r>
                        <a:rPr lang="en-US" sz="3200" b="1" i="0" u="none" strike="noStrike" kern="1200" spc="0" dirty="0">
                          <a:solidFill>
                            <a:srgbClr val="FFFFFF"/>
                          </a:solidFill>
                          <a:effectLst/>
                          <a:latin typeface="Arial Narrow"/>
                        </a:rPr>
                        <a:t>Milestones</a:t>
                      </a:r>
                      <a:endParaRPr lang="en-US" sz="2800" b="0" i="0" u="none" strike="noStrike" dirty="0">
                        <a:effectLst/>
                        <a:latin typeface="Arial Narrow"/>
                      </a:endParaRPr>
                    </a:p>
                  </a:txBody>
                  <a:tcPr marL="18288" marR="18288" marT="18288" marB="18288" anchor="ctr">
                    <a:lnL w="12700" cap="flat" cmpd="sng" algn="ctr">
                      <a:solidFill>
                        <a:srgbClr val="2B2F3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B2F30"/>
                      </a:solidFill>
                      <a:prstDash val="solid"/>
                      <a:round/>
                      <a:headEnd type="none" w="med" len="med"/>
                      <a:tailEnd type="none" w="med" len="med"/>
                    </a:lnT>
                    <a:lnB>
                      <a:noFill/>
                    </a:lnB>
                    <a:solidFill>
                      <a:srgbClr val="024D7A"/>
                    </a:solidFill>
                  </a:tcPr>
                </a:tc>
                <a:tc>
                  <a:txBody>
                    <a:bodyPr/>
                    <a:lstStyle/>
                    <a:p>
                      <a:pPr marL="0" algn="l" rtl="0" eaLnBrk="1" fontAlgn="ctr" latinLnBrk="0" hangingPunct="1">
                        <a:spcBef>
                          <a:spcPts val="0"/>
                        </a:spcBef>
                        <a:spcAft>
                          <a:spcPts val="0"/>
                        </a:spcAft>
                      </a:pPr>
                      <a:r>
                        <a:rPr lang="en-US" sz="3200" b="1" i="0" u="none" strike="noStrike" kern="1200" spc="0" dirty="0">
                          <a:solidFill>
                            <a:srgbClr val="FFFFFF"/>
                          </a:solidFill>
                          <a:effectLst/>
                          <a:latin typeface="Arial Narrow"/>
                        </a:rPr>
                        <a:t>Date</a:t>
                      </a:r>
                      <a:endParaRPr lang="en-US" sz="2800" b="0" i="0" u="none" strike="noStrike" dirty="0">
                        <a:effectLst/>
                        <a:latin typeface="Arial Narrow"/>
                      </a:endParaRPr>
                    </a:p>
                  </a:txBody>
                  <a:tcPr marL="18288" marR="18288" marT="18288" marB="18288" anchor="ctr">
                    <a:lnL w="12700" cap="flat" cmpd="sng" algn="ctr">
                      <a:solidFill>
                        <a:srgbClr val="FFFFFF"/>
                      </a:solidFill>
                      <a:prstDash val="solid"/>
                      <a:round/>
                      <a:headEnd type="none" w="med" len="med"/>
                      <a:tailEnd type="none" w="med" len="med"/>
                    </a:lnL>
                    <a:lnR w="12700" cap="flat" cmpd="sng" algn="ctr">
                      <a:solidFill>
                        <a:srgbClr val="2B2F30"/>
                      </a:solidFill>
                      <a:prstDash val="solid"/>
                      <a:round/>
                      <a:headEnd type="none" w="med" len="med"/>
                      <a:tailEnd type="none" w="med" len="med"/>
                    </a:lnR>
                    <a:lnT w="12700" cap="flat" cmpd="sng" algn="ctr">
                      <a:solidFill>
                        <a:srgbClr val="2B2F30"/>
                      </a:solidFill>
                      <a:prstDash val="solid"/>
                      <a:round/>
                      <a:headEnd type="none" w="med" len="med"/>
                      <a:tailEnd type="none" w="med" len="med"/>
                    </a:lnT>
                    <a:lnB>
                      <a:noFill/>
                    </a:lnB>
                    <a:solidFill>
                      <a:srgbClr val="024D7A"/>
                    </a:solidFill>
                  </a:tcPr>
                </a:tc>
                <a:extLst>
                  <a:ext uri="{0D108BD9-81ED-4DB2-BD59-A6C34878D82A}">
                    <a16:rowId xmlns:a16="http://schemas.microsoft.com/office/drawing/2014/main" val="4122596770"/>
                  </a:ext>
                </a:extLst>
              </a:tr>
              <a:tr h="537227">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Transition Start Date</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a:noFill/>
                    </a:lnT>
                    <a:lnB w="3175" cap="flat" cmpd="sng" algn="ctr">
                      <a:solidFill>
                        <a:srgbClr val="909A9C"/>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10/2/23</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a:noFill/>
                    </a:lnT>
                    <a:lnB w="3175" cap="flat" cmpd="sng" algn="ctr">
                      <a:solidFill>
                        <a:srgbClr val="909A9C"/>
                      </a:solidFill>
                      <a:prstDash val="solid"/>
                      <a:round/>
                      <a:headEnd type="none" w="med" len="med"/>
                      <a:tailEnd type="none" w="med" len="med"/>
                    </a:lnB>
                  </a:tcPr>
                </a:tc>
                <a:extLst>
                  <a:ext uri="{0D108BD9-81ED-4DB2-BD59-A6C34878D82A}">
                    <a16:rowId xmlns:a16="http://schemas.microsoft.com/office/drawing/2014/main" val="3589351973"/>
                  </a:ext>
                </a:extLst>
              </a:tr>
              <a:tr h="436796">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Virtual Information Sessions</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10/19/23</a:t>
                      </a:r>
                    </a:p>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Week of 10/25/23 -TBD</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extLst>
                  <a:ext uri="{0D108BD9-81ED-4DB2-BD59-A6C34878D82A}">
                    <a16:rowId xmlns:a16="http://schemas.microsoft.com/office/drawing/2014/main" val="1610279193"/>
                  </a:ext>
                </a:extLst>
              </a:tr>
              <a:tr h="529760">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Incumbents Contacted by SEAS II Team</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10/02/23 – 10/31/23</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extLst>
                  <a:ext uri="{0D108BD9-81ED-4DB2-BD59-A6C34878D82A}">
                    <a16:rowId xmlns:a16="http://schemas.microsoft.com/office/drawing/2014/main" val="2058207748"/>
                  </a:ext>
                </a:extLst>
              </a:tr>
              <a:tr h="595993">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Offer Letters ​Begin to be Released</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Target 11/1/23</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extLst>
                  <a:ext uri="{0D108BD9-81ED-4DB2-BD59-A6C34878D82A}">
                    <a16:rowId xmlns:a16="http://schemas.microsoft.com/office/drawing/2014/main" val="2591592403"/>
                  </a:ext>
                </a:extLst>
              </a:tr>
              <a:tr h="554301">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Onboarding​ Process and Badging</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11/1/23- 11/30/23 </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w="3175" cap="flat" cmpd="sng" algn="ctr">
                      <a:solidFill>
                        <a:srgbClr val="909A9C"/>
                      </a:solidFill>
                      <a:prstDash val="solid"/>
                      <a:round/>
                      <a:headEnd type="none" w="med" len="med"/>
                      <a:tailEnd type="none" w="med" len="med"/>
                    </a:lnT>
                    <a:lnB w="3175" cap="flat" cmpd="sng" algn="ctr">
                      <a:solidFill>
                        <a:srgbClr val="909A9C"/>
                      </a:solidFill>
                      <a:prstDash val="solid"/>
                      <a:round/>
                      <a:headEnd type="none" w="med" len="med"/>
                      <a:tailEnd type="none" w="med" len="med"/>
                    </a:lnB>
                  </a:tcPr>
                </a:tc>
                <a:extLst>
                  <a:ext uri="{0D108BD9-81ED-4DB2-BD59-A6C34878D82A}">
                    <a16:rowId xmlns:a16="http://schemas.microsoft.com/office/drawing/2014/main" val="3419742645"/>
                  </a:ext>
                </a:extLst>
              </a:tr>
              <a:tr h="609730">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Contract Start</a:t>
                      </a:r>
                    </a:p>
                  </a:txBody>
                  <a:tcPr marL="90043" marR="90043" marT="44958" marB="44958">
                    <a:lnL w="12700" cap="flat" cmpd="sng" algn="ctr">
                      <a:solidFill>
                        <a:srgbClr val="2B2F30"/>
                      </a:solidFill>
                      <a:prstDash val="solid"/>
                      <a:round/>
                      <a:headEnd type="none" w="med" len="med"/>
                      <a:tailEnd type="none" w="med" len="med"/>
                    </a:lnL>
                    <a:lnR w="3175" cap="flat" cmpd="sng" algn="ctr">
                      <a:solidFill>
                        <a:srgbClr val="909A9C"/>
                      </a:solidFill>
                      <a:prstDash val="solid"/>
                      <a:round/>
                      <a:headEnd type="none" w="med" len="med"/>
                      <a:tailEnd type="none" w="med" len="med"/>
                    </a:lnR>
                    <a:lnT w="3175" cap="flat" cmpd="sng" algn="ctr">
                      <a:solidFill>
                        <a:srgbClr val="909A9C"/>
                      </a:solidFill>
                      <a:prstDash val="solid"/>
                      <a:round/>
                      <a:headEnd type="none" w="med" len="med"/>
                      <a:tailEnd type="none" w="med" len="med"/>
                    </a:lnT>
                    <a:lnB w="12700" cap="flat" cmpd="sng" algn="ctr">
                      <a:solidFill>
                        <a:srgbClr val="2B2F30"/>
                      </a:solidFill>
                      <a:prstDash val="solid"/>
                      <a:round/>
                      <a:headEnd type="none" w="med" len="med"/>
                      <a:tailEnd type="none" w="med" len="med"/>
                    </a:lnB>
                  </a:tcPr>
                </a:tc>
                <a:tc>
                  <a:txBody>
                    <a:bodyPr/>
                    <a:lstStyle/>
                    <a:p>
                      <a:pPr marL="0" algn="l" defTabSz="914400" rtl="0" eaLnBrk="1" fontAlgn="base" latinLnBrk="0" hangingPunct="1">
                        <a:spcBef>
                          <a:spcPts val="0"/>
                        </a:spcBef>
                        <a:spcAft>
                          <a:spcPts val="0"/>
                        </a:spcAft>
                      </a:pPr>
                      <a:r>
                        <a:rPr lang="en-US" sz="2000" b="1" kern="1200" dirty="0">
                          <a:solidFill>
                            <a:schemeClr val="dk1"/>
                          </a:solidFill>
                          <a:latin typeface="+mn-lt"/>
                          <a:ea typeface="+mn-ea"/>
                          <a:cs typeface="+mn-cs"/>
                        </a:rPr>
                        <a:t>12/1/23</a:t>
                      </a:r>
                    </a:p>
                  </a:txBody>
                  <a:tcPr marL="90043" marR="90043" marT="44958" marB="44958">
                    <a:lnL w="3175" cap="flat" cmpd="sng" algn="ctr">
                      <a:solidFill>
                        <a:srgbClr val="909A9C"/>
                      </a:solidFill>
                      <a:prstDash val="solid"/>
                      <a:round/>
                      <a:headEnd type="none" w="med" len="med"/>
                      <a:tailEnd type="none" w="med" len="med"/>
                    </a:lnL>
                    <a:lnR w="12700" cap="flat" cmpd="sng" algn="ctr">
                      <a:solidFill>
                        <a:srgbClr val="2B2F30"/>
                      </a:solidFill>
                      <a:prstDash val="solid"/>
                      <a:round/>
                      <a:headEnd type="none" w="med" len="med"/>
                      <a:tailEnd type="none" w="med" len="med"/>
                    </a:lnR>
                    <a:lnT w="3175" cap="flat" cmpd="sng" algn="ctr">
                      <a:solidFill>
                        <a:srgbClr val="909A9C"/>
                      </a:solidFill>
                      <a:prstDash val="solid"/>
                      <a:round/>
                      <a:headEnd type="none" w="med" len="med"/>
                      <a:tailEnd type="none" w="med" len="med"/>
                    </a:lnT>
                    <a:lnB w="12700" cap="flat" cmpd="sng" algn="ctr">
                      <a:solidFill>
                        <a:srgbClr val="2B2F30"/>
                      </a:solidFill>
                      <a:prstDash val="solid"/>
                      <a:round/>
                      <a:headEnd type="none" w="med" len="med"/>
                      <a:tailEnd type="none" w="med" len="med"/>
                    </a:lnB>
                  </a:tcPr>
                </a:tc>
                <a:extLst>
                  <a:ext uri="{0D108BD9-81ED-4DB2-BD59-A6C34878D82A}">
                    <a16:rowId xmlns:a16="http://schemas.microsoft.com/office/drawing/2014/main" val="1659465876"/>
                  </a:ext>
                </a:extLst>
              </a:tr>
            </a:tbl>
          </a:graphicData>
        </a:graphic>
      </p:graphicFrame>
      <p:sp>
        <p:nvSpPr>
          <p:cNvPr id="3" name="Footer Placeholder 2">
            <a:extLst>
              <a:ext uri="{FF2B5EF4-FFF2-40B4-BE49-F238E27FC236}">
                <a16:creationId xmlns:a16="http://schemas.microsoft.com/office/drawing/2014/main" id="{FB34FDD8-8F80-592D-FA42-7F4730495545}"/>
              </a:ext>
            </a:extLst>
          </p:cNvPr>
          <p:cNvSpPr txBox="1">
            <a:spLocks/>
          </p:cNvSpPr>
          <p:nvPr/>
        </p:nvSpPr>
        <p:spPr>
          <a:xfrm>
            <a:off x="4552950" y="5855529"/>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93055201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46053E-C877-DBF1-E0D5-E2B6C038B195}"/>
              </a:ext>
            </a:extLst>
          </p:cNvPr>
          <p:cNvSpPr>
            <a:spLocks noGrp="1"/>
          </p:cNvSpPr>
          <p:nvPr>
            <p:ph type="title"/>
          </p:nvPr>
        </p:nvSpPr>
        <p:spPr/>
        <p:txBody>
          <a:bodyPr/>
          <a:lstStyle/>
          <a:p>
            <a:r>
              <a:rPr lang="en-US" dirty="0"/>
              <a:t>Phase-In Plan</a:t>
            </a:r>
          </a:p>
        </p:txBody>
      </p:sp>
      <p:sp>
        <p:nvSpPr>
          <p:cNvPr id="7" name="Content Placeholder 6">
            <a:extLst>
              <a:ext uri="{FF2B5EF4-FFF2-40B4-BE49-F238E27FC236}">
                <a16:creationId xmlns:a16="http://schemas.microsoft.com/office/drawing/2014/main" id="{4C1CBB40-6FBE-DF70-0FB5-325B5498086A}"/>
              </a:ext>
            </a:extLst>
          </p:cNvPr>
          <p:cNvSpPr>
            <a:spLocks noGrp="1"/>
          </p:cNvSpPr>
          <p:nvPr>
            <p:ph idx="1"/>
          </p:nvPr>
        </p:nvSpPr>
        <p:spPr>
          <a:xfrm>
            <a:off x="2045970" y="1531620"/>
            <a:ext cx="9358630" cy="4961255"/>
          </a:xfrm>
        </p:spPr>
        <p:txBody>
          <a:bodyPr vert="horz" lIns="91440" tIns="45720" rIns="91440" bIns="45720" rtlCol="0" anchor="t">
            <a:normAutofit fontScale="92500" lnSpcReduction="10000"/>
          </a:bodyPr>
          <a:lstStyle/>
          <a:p>
            <a:pPr marL="342900" indent="-342900">
              <a:lnSpc>
                <a:spcPct val="100000"/>
              </a:lnSpc>
              <a:spcBef>
                <a:spcPts val="0"/>
              </a:spcBef>
              <a:spcAft>
                <a:spcPts val="1200"/>
              </a:spcAft>
              <a:buFont typeface="Arial" panose="020B0604020202020204" pitchFamily="34" charset="0"/>
              <a:buChar char="•"/>
            </a:pPr>
            <a:r>
              <a:rPr lang="en-US" dirty="0">
                <a:latin typeface="Arial Narrow"/>
                <a:cs typeface="Calibri"/>
              </a:rPr>
              <a:t>Priorities</a:t>
            </a:r>
          </a:p>
          <a:p>
            <a:pPr marL="800100" lvl="1" indent="-342900">
              <a:spcAft>
                <a:spcPts val="1200"/>
              </a:spcAft>
              <a:buFont typeface="Arial" panose="020B0604020202020204" pitchFamily="34" charset="0"/>
              <a:buChar char="•"/>
            </a:pPr>
            <a:r>
              <a:rPr lang="en-US" sz="2800" dirty="0">
                <a:latin typeface="Arial Narrow"/>
                <a:cs typeface="Calibri"/>
              </a:rPr>
              <a:t>Capture Incumbent Staff  for contract execution and support of McCallie’s customers.</a:t>
            </a:r>
          </a:p>
          <a:p>
            <a:pPr marL="1257300" lvl="2" indent="-342900">
              <a:spcAft>
                <a:spcPts val="1200"/>
              </a:spcAft>
            </a:pPr>
            <a:r>
              <a:rPr lang="en-US" sz="2400" dirty="0">
                <a:latin typeface="Arial Narrow"/>
                <a:cs typeface="Calibri"/>
              </a:rPr>
              <a:t>If you are </a:t>
            </a:r>
            <a:r>
              <a:rPr lang="en-US" sz="2400" b="1" dirty="0">
                <a:latin typeface="Arial Narrow"/>
                <a:cs typeface="Calibri"/>
              </a:rPr>
              <a:t>not</a:t>
            </a:r>
            <a:r>
              <a:rPr lang="en-US" sz="2400" dirty="0">
                <a:latin typeface="Arial Narrow"/>
                <a:cs typeface="Calibri"/>
              </a:rPr>
              <a:t> a current employee of the companies listed earlier, you will be moving to McCallie or one of the listed teammates. </a:t>
            </a:r>
            <a:endParaRPr lang="en-US" sz="2400" strike="sngStrike" dirty="0">
              <a:latin typeface="Arial Narrow"/>
              <a:cs typeface="Calibri"/>
            </a:endParaRPr>
          </a:p>
          <a:p>
            <a:pPr marL="1257300" lvl="2" indent="-342900">
              <a:spcAft>
                <a:spcPts val="1200"/>
              </a:spcAft>
            </a:pPr>
            <a:r>
              <a:rPr lang="en-US" sz="2400" dirty="0">
                <a:latin typeface="Arial Narrow"/>
                <a:cs typeface="Calibri"/>
              </a:rPr>
              <a:t>McCallie is </a:t>
            </a:r>
            <a:r>
              <a:rPr lang="en-US" sz="2400" b="1" dirty="0">
                <a:latin typeface="Arial Narrow"/>
                <a:cs typeface="Calibri"/>
              </a:rPr>
              <a:t>not</a:t>
            </a:r>
            <a:r>
              <a:rPr lang="en-US" sz="2400" dirty="0">
                <a:latin typeface="Arial Narrow"/>
                <a:cs typeface="Calibri"/>
              </a:rPr>
              <a:t> intending to issue subcontracts to additional companies.</a:t>
            </a:r>
          </a:p>
          <a:p>
            <a:pPr marL="800100" lvl="1" indent="-342900">
              <a:spcAft>
                <a:spcPts val="1200"/>
              </a:spcAft>
              <a:buFont typeface="Arial" panose="020B0604020202020204" pitchFamily="34" charset="0"/>
              <a:buChar char="•"/>
            </a:pPr>
            <a:r>
              <a:rPr lang="en-US" sz="2800" dirty="0">
                <a:latin typeface="Arial Narrow"/>
                <a:cs typeface="Calibri"/>
              </a:rPr>
              <a:t>Set up business systems and program infrastructure.</a:t>
            </a:r>
          </a:p>
          <a:p>
            <a:pPr marL="800100" lvl="1" indent="-342900">
              <a:spcAft>
                <a:spcPts val="1200"/>
              </a:spcAft>
              <a:buFont typeface="Arial" panose="020B0604020202020204" pitchFamily="34" charset="0"/>
              <a:buChar char="•"/>
            </a:pPr>
            <a:r>
              <a:rPr lang="en-US" sz="2800" dirty="0">
                <a:latin typeface="Arial Narrow"/>
                <a:cs typeface="Calibri"/>
              </a:rPr>
              <a:t>Be ready to perform contract operations on start date.</a:t>
            </a:r>
          </a:p>
          <a:p>
            <a:pPr marL="342900" indent="-342900">
              <a:spcAft>
                <a:spcPts val="1200"/>
              </a:spcAft>
              <a:buFont typeface="Arial" panose="020B0604020202020204" pitchFamily="34" charset="0"/>
              <a:buChar char="•"/>
            </a:pPr>
            <a:r>
              <a:rPr lang="en-US" dirty="0">
                <a:latin typeface="Arial Narrow"/>
                <a:cs typeface="Calibri"/>
              </a:rPr>
              <a:t>Maintain Effective Communications</a:t>
            </a:r>
          </a:p>
          <a:p>
            <a:pPr lvl="1">
              <a:lnSpc>
                <a:spcPct val="100000"/>
              </a:lnSpc>
              <a:spcBef>
                <a:spcPts val="0"/>
              </a:spcBef>
              <a:spcAft>
                <a:spcPts val="1200"/>
              </a:spcAft>
            </a:pPr>
            <a:r>
              <a:rPr lang="en-US" sz="2800" dirty="0">
                <a:latin typeface="Arial Narrow"/>
                <a:cs typeface="Calibri"/>
              </a:rPr>
              <a:t>Email: seasii@alutiiq.com</a:t>
            </a:r>
            <a:endParaRPr lang="en-US" sz="2800" dirty="0">
              <a:cs typeface="Calibri"/>
            </a:endParaRPr>
          </a:p>
          <a:p>
            <a:endParaRPr lang="en-US" dirty="0"/>
          </a:p>
        </p:txBody>
      </p:sp>
      <p:sp>
        <p:nvSpPr>
          <p:cNvPr id="2" name="Footer Placeholder 2">
            <a:extLst>
              <a:ext uri="{FF2B5EF4-FFF2-40B4-BE49-F238E27FC236}">
                <a16:creationId xmlns:a16="http://schemas.microsoft.com/office/drawing/2014/main" id="{AF0ECFB5-5635-6E57-5754-D2AC7B69D510}"/>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85578671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D2AC-3686-4607-2C28-9438FA4E37B3}"/>
              </a:ext>
            </a:extLst>
          </p:cNvPr>
          <p:cNvSpPr>
            <a:spLocks noGrp="1"/>
          </p:cNvSpPr>
          <p:nvPr>
            <p:ph type="title"/>
          </p:nvPr>
        </p:nvSpPr>
        <p:spPr/>
        <p:txBody>
          <a:bodyPr/>
          <a:lstStyle/>
          <a:p>
            <a:r>
              <a:rPr lang="en-US" dirty="0"/>
              <a:t>Benefits Summary</a:t>
            </a:r>
          </a:p>
        </p:txBody>
      </p:sp>
      <p:sp>
        <p:nvSpPr>
          <p:cNvPr id="3" name="Content Placeholder 2">
            <a:extLst>
              <a:ext uri="{FF2B5EF4-FFF2-40B4-BE49-F238E27FC236}">
                <a16:creationId xmlns:a16="http://schemas.microsoft.com/office/drawing/2014/main" id="{31F98F81-9BB4-921B-9662-6E49ACF7E824}"/>
              </a:ext>
            </a:extLst>
          </p:cNvPr>
          <p:cNvSpPr>
            <a:spLocks noGrp="1"/>
          </p:cNvSpPr>
          <p:nvPr>
            <p:ph idx="1"/>
          </p:nvPr>
        </p:nvSpPr>
        <p:spPr/>
        <p:txBody>
          <a:bodyPr vert="horz" lIns="91440" tIns="45720" rIns="91440" bIns="45720" rtlCol="0" anchor="t">
            <a:normAutofit/>
          </a:bodyPr>
          <a:lstStyle/>
          <a:p>
            <a:r>
              <a:rPr lang="en-US" dirty="0"/>
              <a:t>Benefits are similarly aligned between companies</a:t>
            </a:r>
          </a:p>
          <a:p>
            <a:r>
              <a:rPr lang="en-US" dirty="0"/>
              <a:t>Honoring service time for leave accrual </a:t>
            </a:r>
          </a:p>
          <a:p>
            <a:pPr lvl="1">
              <a:lnSpc>
                <a:spcPct val="100000"/>
              </a:lnSpc>
            </a:pPr>
            <a:r>
              <a:rPr lang="en-US" dirty="0">
                <a:latin typeface="Arial Narrow"/>
                <a:cs typeface="Calibri"/>
              </a:rPr>
              <a:t>Specific benefit plan information, enrollment instructions and effective dates will be communicated during offer and/or onboarding process with respective company.   </a:t>
            </a:r>
          </a:p>
          <a:p>
            <a:pPr>
              <a:lnSpc>
                <a:spcPct val="100000"/>
              </a:lnSpc>
            </a:pPr>
            <a:r>
              <a:rPr lang="en-US" dirty="0">
                <a:latin typeface="Arial Narrow"/>
                <a:cs typeface="Calibri"/>
              </a:rPr>
              <a:t>Seamless badge transfer</a:t>
            </a:r>
          </a:p>
          <a:p>
            <a:pPr lvl="1">
              <a:lnSpc>
                <a:spcPct val="100000"/>
              </a:lnSpc>
            </a:pPr>
            <a:r>
              <a:rPr lang="en-US" dirty="0">
                <a:latin typeface="Arial Narrow"/>
                <a:cs typeface="Calibri"/>
              </a:rPr>
              <a:t>McCallie PMO will be filing LIST forms, which you may need to sign.</a:t>
            </a:r>
          </a:p>
          <a:p>
            <a:pPr>
              <a:lnSpc>
                <a:spcPct val="100000"/>
              </a:lnSpc>
            </a:pPr>
            <a:r>
              <a:rPr lang="en-US" dirty="0">
                <a:latin typeface="Arial Narrow"/>
                <a:cs typeface="Calibri"/>
              </a:rPr>
              <a:t>Security Clearance will be in-access for applicable tasks</a:t>
            </a:r>
          </a:p>
          <a:p>
            <a:pPr>
              <a:lnSpc>
                <a:spcPct val="100000"/>
              </a:lnSpc>
            </a:pPr>
            <a:endParaRPr lang="en-US" dirty="0">
              <a:latin typeface="Arial Narrow"/>
              <a:cs typeface="Calibri"/>
            </a:endParaRPr>
          </a:p>
          <a:p>
            <a:endParaRPr lang="en-US" dirty="0">
              <a:cs typeface="Segoe UI"/>
            </a:endParaRPr>
          </a:p>
        </p:txBody>
      </p:sp>
      <p:sp>
        <p:nvSpPr>
          <p:cNvPr id="4" name="Footer Placeholder 2">
            <a:extLst>
              <a:ext uri="{FF2B5EF4-FFF2-40B4-BE49-F238E27FC236}">
                <a16:creationId xmlns:a16="http://schemas.microsoft.com/office/drawing/2014/main" id="{2818CEE8-7922-576B-9130-301B3D688AAB}"/>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47101184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3D88D6-A5E5-DEE2-F501-F0408E8F1F6C}"/>
              </a:ext>
            </a:extLst>
          </p:cNvPr>
          <p:cNvSpPr>
            <a:spLocks noGrp="1"/>
          </p:cNvSpPr>
          <p:nvPr>
            <p:ph type="title"/>
          </p:nvPr>
        </p:nvSpPr>
        <p:spPr/>
        <p:txBody>
          <a:bodyPr/>
          <a:lstStyle/>
          <a:p>
            <a:r>
              <a:rPr lang="en-US" dirty="0"/>
              <a:t>DAY 1 Execution</a:t>
            </a:r>
          </a:p>
        </p:txBody>
      </p:sp>
      <p:sp>
        <p:nvSpPr>
          <p:cNvPr id="5" name="Content Placeholder 4">
            <a:extLst>
              <a:ext uri="{FF2B5EF4-FFF2-40B4-BE49-F238E27FC236}">
                <a16:creationId xmlns:a16="http://schemas.microsoft.com/office/drawing/2014/main" id="{C03BA84D-68EA-728E-45D2-32DCA24570A1}"/>
              </a:ext>
            </a:extLst>
          </p:cNvPr>
          <p:cNvSpPr>
            <a:spLocks noGrp="1"/>
          </p:cNvSpPr>
          <p:nvPr>
            <p:ph idx="1"/>
          </p:nvPr>
        </p:nvSpPr>
        <p:spPr/>
        <p:txBody>
          <a:bodyPr>
            <a:normAutofit/>
          </a:bodyPr>
          <a:lstStyle/>
          <a:p>
            <a:r>
              <a:rPr lang="en-US" dirty="0"/>
              <a:t>The SEAS II Team to work closely with NASA/GSFC/Wallops Leadership </a:t>
            </a:r>
            <a:endParaRPr lang="en-US" strike="sngStrike" dirty="0"/>
          </a:p>
          <a:p>
            <a:pPr lvl="1"/>
            <a:r>
              <a:rPr lang="en-US" dirty="0"/>
              <a:t>Ensure tasks from SEAS I remain on SEAS II and that your hard work continues without disruption</a:t>
            </a:r>
          </a:p>
          <a:p>
            <a:pPr marL="457200" lvl="1" indent="0">
              <a:buNone/>
            </a:pPr>
            <a:endParaRPr lang="en-US" dirty="0"/>
          </a:p>
          <a:p>
            <a:pPr>
              <a:lnSpc>
                <a:spcPct val="100000"/>
              </a:lnSpc>
              <a:spcBef>
                <a:spcPts val="0"/>
              </a:spcBef>
              <a:spcAft>
                <a:spcPts val="1200"/>
              </a:spcAft>
            </a:pPr>
            <a:r>
              <a:rPr lang="en-US" dirty="0">
                <a:latin typeface="Arial Narrow"/>
                <a:cs typeface="Calibri"/>
              </a:rPr>
              <a:t>Extremely important to register on the SEAS II site and apply to once contacted</a:t>
            </a:r>
          </a:p>
          <a:p>
            <a:pPr lvl="1">
              <a:lnSpc>
                <a:spcPct val="100000"/>
              </a:lnSpc>
              <a:spcBef>
                <a:spcPts val="0"/>
              </a:spcBef>
              <a:spcAft>
                <a:spcPts val="1200"/>
              </a:spcAft>
            </a:pPr>
            <a:r>
              <a:rPr lang="en-US" dirty="0">
                <a:latin typeface="Arial Narrow"/>
                <a:cs typeface="Calibri"/>
              </a:rPr>
              <a:t>Incumbents of any listed teammates do not need to apply.</a:t>
            </a:r>
          </a:p>
          <a:p>
            <a:pPr lvl="1">
              <a:lnSpc>
                <a:spcPct val="100000"/>
              </a:lnSpc>
              <a:spcBef>
                <a:spcPts val="0"/>
              </a:spcBef>
              <a:spcAft>
                <a:spcPts val="1200"/>
              </a:spcAft>
            </a:pPr>
            <a:r>
              <a:rPr lang="en-US" dirty="0">
                <a:latin typeface="Arial Narrow"/>
                <a:cs typeface="Calibri"/>
              </a:rPr>
              <a:t>Conversely, incumbents not employed by a listed teammate need to apply.</a:t>
            </a:r>
            <a:endParaRPr lang="en-US" dirty="0"/>
          </a:p>
          <a:p>
            <a:endParaRPr lang="en-US" dirty="0"/>
          </a:p>
        </p:txBody>
      </p:sp>
      <p:sp>
        <p:nvSpPr>
          <p:cNvPr id="2" name="Footer Placeholder 2">
            <a:extLst>
              <a:ext uri="{FF2B5EF4-FFF2-40B4-BE49-F238E27FC236}">
                <a16:creationId xmlns:a16="http://schemas.microsoft.com/office/drawing/2014/main" id="{FD4D9689-092F-9F4E-95C3-3B6216BCABCF}"/>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40179263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B42E-57ED-F134-0953-41ED80A193A2}"/>
              </a:ext>
            </a:extLst>
          </p:cNvPr>
          <p:cNvSpPr>
            <a:spLocks noGrp="1"/>
          </p:cNvSpPr>
          <p:nvPr>
            <p:ph type="title"/>
          </p:nvPr>
        </p:nvSpPr>
        <p:spPr/>
        <p:txBody>
          <a:bodyPr/>
          <a:lstStyle/>
          <a:p>
            <a:r>
              <a:rPr lang="en-US" dirty="0"/>
              <a:t>Application Process</a:t>
            </a:r>
          </a:p>
        </p:txBody>
      </p:sp>
      <p:graphicFrame>
        <p:nvGraphicFramePr>
          <p:cNvPr id="4" name="Content Placeholder 3">
            <a:extLst>
              <a:ext uri="{FF2B5EF4-FFF2-40B4-BE49-F238E27FC236}">
                <a16:creationId xmlns:a16="http://schemas.microsoft.com/office/drawing/2014/main" id="{F1FDC1E0-876C-FEFF-BDEF-05058C031236}"/>
              </a:ext>
            </a:extLst>
          </p:cNvPr>
          <p:cNvGraphicFramePr>
            <a:graphicFrameLocks noGrp="1"/>
          </p:cNvGraphicFramePr>
          <p:nvPr>
            <p:ph idx="1"/>
            <p:extLst>
              <p:ext uri="{D42A27DB-BD31-4B8C-83A1-F6EECF244321}">
                <p14:modId xmlns:p14="http://schemas.microsoft.com/office/powerpoint/2010/main" val="235761354"/>
              </p:ext>
            </p:extLst>
          </p:nvPr>
        </p:nvGraphicFramePr>
        <p:xfrm>
          <a:off x="643704" y="1221176"/>
          <a:ext cx="9952387" cy="5066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E9BDCDD-E585-EC91-5297-CD361FB02409}"/>
              </a:ext>
            </a:extLst>
          </p:cNvPr>
          <p:cNvSpPr txBox="1"/>
          <p:nvPr/>
        </p:nvSpPr>
        <p:spPr>
          <a:xfrm>
            <a:off x="643704" y="5636824"/>
            <a:ext cx="9643167" cy="923330"/>
          </a:xfrm>
          <a:prstGeom prst="rect">
            <a:avLst/>
          </a:prstGeom>
          <a:noFill/>
          <a:ln w="22225">
            <a:solidFill>
              <a:schemeClr val="tx1"/>
            </a:solidFill>
          </a:ln>
        </p:spPr>
        <p:txBody>
          <a:bodyPr wrap="square" lIns="91440" tIns="45720" rIns="91440" bIns="45720" rtlCol="0" anchor="t">
            <a:spAutoFit/>
          </a:bodyPr>
          <a:lstStyle/>
          <a:p>
            <a:r>
              <a:rPr lang="en-US" b="1" dirty="0">
                <a:latin typeface="Arial Narrow"/>
                <a:cs typeface="Calibri"/>
              </a:rPr>
              <a:t> </a:t>
            </a:r>
            <a:r>
              <a:rPr lang="en-US" sz="1800" b="1" kern="1200" dirty="0"/>
              <a:t>KBR, </a:t>
            </a:r>
            <a:r>
              <a:rPr lang="en-US" sz="1800" b="1" kern="1200" dirty="0">
                <a:solidFill>
                  <a:prstClr val="black">
                    <a:hueOff val="0"/>
                    <a:satOff val="0"/>
                    <a:lumOff val="0"/>
                    <a:alphaOff val="0"/>
                  </a:prstClr>
                </a:solidFill>
                <a:latin typeface="Segoe UI"/>
                <a:ea typeface="+mn-ea"/>
                <a:cs typeface="+mn-cs"/>
              </a:rPr>
              <a:t>Intuitive Machines, </a:t>
            </a:r>
            <a:r>
              <a:rPr lang="en-US" sz="1800" b="1" kern="1200" dirty="0" err="1">
                <a:solidFill>
                  <a:prstClr val="black">
                    <a:hueOff val="0"/>
                    <a:satOff val="0"/>
                    <a:lumOff val="0"/>
                    <a:alphaOff val="0"/>
                  </a:prstClr>
                </a:solidFill>
                <a:latin typeface="Segoe UI"/>
                <a:ea typeface="+mn-ea"/>
                <a:cs typeface="+mn-cs"/>
              </a:rPr>
              <a:t>a.i.</a:t>
            </a:r>
            <a:r>
              <a:rPr lang="en-US" sz="1800" b="1" kern="1200" dirty="0">
                <a:solidFill>
                  <a:prstClr val="black">
                    <a:hueOff val="0"/>
                    <a:satOff val="0"/>
                    <a:lumOff val="0"/>
                    <a:alphaOff val="0"/>
                  </a:prstClr>
                </a:solidFill>
                <a:latin typeface="Segoe UI"/>
                <a:ea typeface="+mn-ea"/>
                <a:cs typeface="+mn-cs"/>
              </a:rPr>
              <a:t> solutions, Bay Engineering Innovations, MERC</a:t>
            </a:r>
            <a:r>
              <a:rPr lang="en-US" b="1" dirty="0">
                <a:solidFill>
                  <a:prstClr val="black">
                    <a:hueOff val="0"/>
                    <a:satOff val="0"/>
                    <a:lumOff val="0"/>
                    <a:alphaOff val="0"/>
                  </a:prstClr>
                </a:solidFill>
                <a:latin typeface="Segoe UI"/>
              </a:rPr>
              <a:t> Aerospace,</a:t>
            </a:r>
            <a:r>
              <a:rPr lang="en-US" sz="1800" b="1" kern="1200" dirty="0">
                <a:solidFill>
                  <a:prstClr val="black">
                    <a:hueOff val="0"/>
                    <a:satOff val="0"/>
                    <a:lumOff val="0"/>
                    <a:alphaOff val="0"/>
                  </a:prstClr>
                </a:solidFill>
                <a:latin typeface="Segoe UI"/>
                <a:ea typeface="+mn-ea"/>
                <a:cs typeface="+mn-cs"/>
              </a:rPr>
              <a:t> Relative Dynamics, Inc</a:t>
            </a:r>
            <a:r>
              <a:rPr lang="en-US" sz="1800" b="1" kern="1200" dirty="0">
                <a:solidFill>
                  <a:srgbClr val="FF0000"/>
                </a:solidFill>
                <a:latin typeface="Segoe UI"/>
                <a:ea typeface="+mn-ea"/>
                <a:cs typeface="+mn-cs"/>
              </a:rPr>
              <a:t>.</a:t>
            </a:r>
            <a:endParaRPr lang="en-US" b="1" dirty="0">
              <a:solidFill>
                <a:srgbClr val="FF0000"/>
              </a:solidFill>
            </a:endParaRPr>
          </a:p>
          <a:p>
            <a:endParaRPr lang="en-US" dirty="0"/>
          </a:p>
        </p:txBody>
      </p:sp>
      <p:sp>
        <p:nvSpPr>
          <p:cNvPr id="3" name="Footer Placeholder 2">
            <a:extLst>
              <a:ext uri="{FF2B5EF4-FFF2-40B4-BE49-F238E27FC236}">
                <a16:creationId xmlns:a16="http://schemas.microsoft.com/office/drawing/2014/main" id="{CCB627A1-5181-5987-E0B3-890DF2D78321}"/>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53606298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E2DC-2EE0-2E4A-B6FF-E5C83D950BCC}"/>
              </a:ext>
            </a:extLst>
          </p:cNvPr>
          <p:cNvSpPr>
            <a:spLocks noGrp="1"/>
          </p:cNvSpPr>
          <p:nvPr>
            <p:ph type="title"/>
          </p:nvPr>
        </p:nvSpPr>
        <p:spPr>
          <a:xfrm>
            <a:off x="525780" y="151230"/>
            <a:ext cx="8877300" cy="1325563"/>
          </a:xfrm>
        </p:spPr>
        <p:txBody>
          <a:bodyPr/>
          <a:lstStyle/>
          <a:p>
            <a:r>
              <a:rPr lang="en-US" dirty="0"/>
              <a:t>Offer and Onboarding</a:t>
            </a:r>
          </a:p>
        </p:txBody>
      </p:sp>
      <p:sp>
        <p:nvSpPr>
          <p:cNvPr id="3" name="Content Placeholder 2">
            <a:extLst>
              <a:ext uri="{FF2B5EF4-FFF2-40B4-BE49-F238E27FC236}">
                <a16:creationId xmlns:a16="http://schemas.microsoft.com/office/drawing/2014/main" id="{ABE4576A-7F89-4790-9805-14D5AD3347F0}"/>
              </a:ext>
            </a:extLst>
          </p:cNvPr>
          <p:cNvSpPr>
            <a:spLocks noGrp="1"/>
          </p:cNvSpPr>
          <p:nvPr>
            <p:ph idx="1"/>
          </p:nvPr>
        </p:nvSpPr>
        <p:spPr>
          <a:xfrm>
            <a:off x="525780" y="1424573"/>
            <a:ext cx="9461368" cy="5068302"/>
          </a:xfrm>
        </p:spPr>
        <p:txBody>
          <a:bodyPr vert="horz" lIns="91440" tIns="45720" rIns="91440" bIns="45720" rtlCol="0" anchor="t">
            <a:normAutofit lnSpcReduction="10000"/>
          </a:bodyPr>
          <a:lstStyle/>
          <a:p>
            <a:r>
              <a:rPr lang="en-US" dirty="0"/>
              <a:t>Once you apply, you will receive an offer.</a:t>
            </a:r>
          </a:p>
          <a:p>
            <a:pPr lvl="1"/>
            <a:r>
              <a:rPr lang="en-US" dirty="0"/>
              <a:t>Teammates may reach out to verify salary data as it is McCallie’s intent to honor incumbent employees’ current wages. </a:t>
            </a:r>
          </a:p>
          <a:p>
            <a:pPr lvl="1"/>
            <a:r>
              <a:rPr lang="en-US" dirty="0"/>
              <a:t>Have your paystub ready or an offer will be made that aligns with your resume.</a:t>
            </a:r>
            <a:endParaRPr lang="en-US" dirty="0">
              <a:cs typeface="Segoe UI"/>
            </a:endParaRPr>
          </a:p>
          <a:p>
            <a:r>
              <a:rPr lang="en-US" dirty="0"/>
              <a:t>Once the offer is received you may:</a:t>
            </a:r>
          </a:p>
          <a:p>
            <a:pPr lvl="1"/>
            <a:r>
              <a:rPr lang="en-US" dirty="0"/>
              <a:t>Need to complete background check application;</a:t>
            </a:r>
          </a:p>
          <a:p>
            <a:pPr lvl="1"/>
            <a:r>
              <a:rPr lang="en-US" dirty="0"/>
              <a:t>Enroll in benefits;</a:t>
            </a:r>
          </a:p>
          <a:p>
            <a:pPr lvl="1"/>
            <a:r>
              <a:rPr lang="en-US" dirty="0"/>
              <a:t>Complete additional employment/industrial security forms; and</a:t>
            </a:r>
          </a:p>
          <a:p>
            <a:pPr lvl="1"/>
            <a:r>
              <a:rPr lang="en-US" dirty="0"/>
              <a:t>Provide certification or training records for specific positions.</a:t>
            </a:r>
          </a:p>
          <a:p>
            <a:pPr marL="457200" lvl="1" indent="0">
              <a:buNone/>
            </a:pPr>
            <a:endParaRPr lang="en-US" dirty="0"/>
          </a:p>
          <a:p>
            <a:r>
              <a:rPr lang="en-US" dirty="0"/>
              <a:t>Any required contract training will be completed Day 1/Week 1 of New Hire Orientation.</a:t>
            </a:r>
          </a:p>
        </p:txBody>
      </p:sp>
      <p:sp>
        <p:nvSpPr>
          <p:cNvPr id="4" name="Footer Placeholder 2">
            <a:extLst>
              <a:ext uri="{FF2B5EF4-FFF2-40B4-BE49-F238E27FC236}">
                <a16:creationId xmlns:a16="http://schemas.microsoft.com/office/drawing/2014/main" id="{F9CCE28F-55AE-8AC3-8660-94E1C8490384}"/>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728846126"/>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DE04-2C61-0660-B6A7-2D5BBEE75A1C}"/>
              </a:ext>
            </a:extLst>
          </p:cNvPr>
          <p:cNvSpPr>
            <a:spLocks noGrp="1"/>
          </p:cNvSpPr>
          <p:nvPr>
            <p:ph type="ctrTitle"/>
          </p:nvPr>
        </p:nvSpPr>
        <p:spPr/>
        <p:txBody>
          <a:bodyPr/>
          <a:lstStyle/>
          <a:p>
            <a:r>
              <a:rPr lang="en-US" dirty="0">
                <a:latin typeface="Segoe UI"/>
                <a:cs typeface="Segoe UI"/>
              </a:rPr>
              <a:t>Frequently Asked Questions</a:t>
            </a:r>
            <a:endParaRPr lang="en-US" dirty="0"/>
          </a:p>
        </p:txBody>
      </p:sp>
      <p:sp>
        <p:nvSpPr>
          <p:cNvPr id="3" name="Footer Placeholder 2">
            <a:extLst>
              <a:ext uri="{FF2B5EF4-FFF2-40B4-BE49-F238E27FC236}">
                <a16:creationId xmlns:a16="http://schemas.microsoft.com/office/drawing/2014/main" id="{1B7988A8-3425-9873-EBB7-B37910D73E1C}"/>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9734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152D-C2DD-B6E9-19C4-8AF6A41E6DF9}"/>
              </a:ext>
            </a:extLst>
          </p:cNvPr>
          <p:cNvSpPr>
            <a:spLocks noGrp="1"/>
          </p:cNvSpPr>
          <p:nvPr>
            <p:ph type="title"/>
          </p:nvPr>
        </p:nvSpPr>
        <p:spPr>
          <a:xfrm>
            <a:off x="2083543" y="257546"/>
            <a:ext cx="8877300" cy="1325563"/>
          </a:xfrm>
        </p:spPr>
        <p:txBody>
          <a:bodyPr/>
          <a:lstStyle/>
          <a:p>
            <a:r>
              <a:rPr lang="en-US" dirty="0"/>
              <a:t>Who will I work for?</a:t>
            </a:r>
          </a:p>
        </p:txBody>
      </p:sp>
      <p:sp>
        <p:nvSpPr>
          <p:cNvPr id="3" name="Content Placeholder 2">
            <a:extLst>
              <a:ext uri="{FF2B5EF4-FFF2-40B4-BE49-F238E27FC236}">
                <a16:creationId xmlns:a16="http://schemas.microsoft.com/office/drawing/2014/main" id="{C6AA3CAA-0663-94DB-6435-01F2EACF2974}"/>
              </a:ext>
            </a:extLst>
          </p:cNvPr>
          <p:cNvSpPr>
            <a:spLocks noGrp="1"/>
          </p:cNvSpPr>
          <p:nvPr>
            <p:ph idx="1"/>
          </p:nvPr>
        </p:nvSpPr>
        <p:spPr>
          <a:xfrm>
            <a:off x="2079523" y="1533832"/>
            <a:ext cx="9837174" cy="4959043"/>
          </a:xfrm>
        </p:spPr>
        <p:txBody>
          <a:bodyPr>
            <a:normAutofit lnSpcReduction="10000"/>
          </a:bodyPr>
          <a:lstStyle/>
          <a:p>
            <a:r>
              <a:rPr lang="en-US" sz="3200" dirty="0"/>
              <a:t>The McCallie Team’s objective is to:</a:t>
            </a:r>
          </a:p>
          <a:p>
            <a:pPr lvl="1"/>
            <a:r>
              <a:rPr lang="en-US" sz="2800" dirty="0"/>
              <a:t>Execute all contract requirements</a:t>
            </a:r>
          </a:p>
          <a:p>
            <a:pPr lvl="1"/>
            <a:r>
              <a:rPr lang="en-US" sz="2800" dirty="0"/>
              <a:t>Match work to company expertise</a:t>
            </a:r>
          </a:p>
          <a:p>
            <a:pPr lvl="1"/>
            <a:r>
              <a:rPr lang="en-US" sz="2800" dirty="0"/>
              <a:t>Meet SBA work share expectations where 8(a) prime- contractor must perform 51% of the work</a:t>
            </a:r>
          </a:p>
          <a:p>
            <a:pPr lvl="1"/>
            <a:r>
              <a:rPr lang="en-US" sz="2800" dirty="0"/>
              <a:t>Meet teammate workshare requirements </a:t>
            </a:r>
          </a:p>
          <a:p>
            <a:r>
              <a:rPr lang="en-US" sz="3200" dirty="0"/>
              <a:t>Non-teammate incumbents will be contacted by a teammate company prior to when offers go out 11/1.</a:t>
            </a:r>
          </a:p>
          <a:p>
            <a:r>
              <a:rPr lang="en-US" sz="3200" dirty="0"/>
              <a:t>If you do not hear from us by 11/1, please reach out immediately.</a:t>
            </a:r>
          </a:p>
        </p:txBody>
      </p:sp>
      <p:sp>
        <p:nvSpPr>
          <p:cNvPr id="4" name="Footer Placeholder 2">
            <a:extLst>
              <a:ext uri="{FF2B5EF4-FFF2-40B4-BE49-F238E27FC236}">
                <a16:creationId xmlns:a16="http://schemas.microsoft.com/office/drawing/2014/main" id="{9FB2944E-7649-F073-9467-645DC4BEAE9A}"/>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48693286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BC4B-F5F7-6B40-E90B-04953B35D962}"/>
              </a:ext>
            </a:extLst>
          </p:cNvPr>
          <p:cNvSpPr>
            <a:spLocks noGrp="1"/>
          </p:cNvSpPr>
          <p:nvPr>
            <p:ph type="title"/>
          </p:nvPr>
        </p:nvSpPr>
        <p:spPr/>
        <p:txBody>
          <a:bodyPr/>
          <a:lstStyle/>
          <a:p>
            <a:r>
              <a:rPr lang="en-US" dirty="0"/>
              <a:t>SEAS II Event</a:t>
            </a:r>
          </a:p>
        </p:txBody>
      </p:sp>
      <p:sp>
        <p:nvSpPr>
          <p:cNvPr id="3" name="Content Placeholder 2">
            <a:extLst>
              <a:ext uri="{FF2B5EF4-FFF2-40B4-BE49-F238E27FC236}">
                <a16:creationId xmlns:a16="http://schemas.microsoft.com/office/drawing/2014/main" id="{A25D5E64-8B48-222B-AE4B-E86A7DFC83A2}"/>
              </a:ext>
            </a:extLst>
          </p:cNvPr>
          <p:cNvSpPr>
            <a:spLocks noGrp="1"/>
          </p:cNvSpPr>
          <p:nvPr>
            <p:ph idx="1"/>
          </p:nvPr>
        </p:nvSpPr>
        <p:spPr>
          <a:xfrm>
            <a:off x="2527300" y="1576855"/>
            <a:ext cx="8877300" cy="4667250"/>
          </a:xfrm>
        </p:spPr>
        <p:txBody>
          <a:bodyPr>
            <a:normAutofit/>
          </a:bodyPr>
          <a:lstStyle/>
          <a:p>
            <a:pPr>
              <a:lnSpc>
                <a:spcPct val="100000"/>
              </a:lnSpc>
              <a:spcBef>
                <a:spcPts val="0"/>
              </a:spcBef>
              <a:spcAft>
                <a:spcPts val="1200"/>
              </a:spcAft>
            </a:pPr>
            <a:r>
              <a:rPr lang="en-US" sz="3200" dirty="0">
                <a:latin typeface="Arial Narrow"/>
                <a:cs typeface="Calibri"/>
              </a:rPr>
              <a:t>Attendees</a:t>
            </a:r>
            <a:r>
              <a:rPr lang="en-US" sz="3200" dirty="0">
                <a:solidFill>
                  <a:srgbClr val="FF0000"/>
                </a:solidFill>
                <a:latin typeface="Arial Narrow"/>
                <a:cs typeface="Calibri"/>
              </a:rPr>
              <a:t> </a:t>
            </a:r>
            <a:r>
              <a:rPr lang="en-US" sz="3200" dirty="0">
                <a:latin typeface="Arial Narrow"/>
                <a:cs typeface="Calibri"/>
              </a:rPr>
              <a:t>can ask questions: </a:t>
            </a:r>
            <a:endParaRPr lang="en-US" sz="3200" strike="sngStrike" dirty="0">
              <a:latin typeface="Arial Narrow"/>
              <a:cs typeface="Calibri"/>
            </a:endParaRPr>
          </a:p>
          <a:p>
            <a:pPr lvl="1">
              <a:lnSpc>
                <a:spcPct val="100000"/>
              </a:lnSpc>
              <a:spcBef>
                <a:spcPts val="0"/>
              </a:spcBef>
              <a:spcAft>
                <a:spcPts val="1200"/>
              </a:spcAft>
            </a:pPr>
            <a:r>
              <a:rPr lang="en-US" sz="3200" dirty="0">
                <a:latin typeface="Arial Narrow"/>
                <a:cs typeface="Calibri"/>
              </a:rPr>
              <a:t>In the Q&amp;A window; </a:t>
            </a:r>
            <a:r>
              <a:rPr lang="en-US" sz="3200" strike="sngStrike" dirty="0">
                <a:latin typeface="Arial Narrow"/>
                <a:cs typeface="Calibri"/>
              </a:rPr>
              <a:t> </a:t>
            </a:r>
          </a:p>
          <a:p>
            <a:pPr lvl="1">
              <a:lnSpc>
                <a:spcPct val="100000"/>
              </a:lnSpc>
              <a:spcBef>
                <a:spcPts val="0"/>
              </a:spcBef>
              <a:spcAft>
                <a:spcPts val="1200"/>
              </a:spcAft>
            </a:pPr>
            <a:r>
              <a:rPr lang="en-US" sz="3200" dirty="0">
                <a:latin typeface="Arial Narrow"/>
                <a:cs typeface="Calibri"/>
              </a:rPr>
              <a:t>By emailing </a:t>
            </a:r>
            <a:r>
              <a:rPr lang="en-US" sz="3200" dirty="0">
                <a:solidFill>
                  <a:schemeClr val="accent5">
                    <a:lumMod val="50000"/>
                  </a:schemeClr>
                </a:solidFill>
                <a:latin typeface="Arial Narrow"/>
                <a:cs typeface="Calibri"/>
                <a:hlinkClick r:id="rId2"/>
              </a:rPr>
              <a:t>seasii@alutiiq.com</a:t>
            </a:r>
            <a:r>
              <a:rPr lang="en-US" sz="3200" dirty="0">
                <a:latin typeface="Arial Narrow"/>
                <a:cs typeface="Calibri"/>
              </a:rPr>
              <a:t>; or </a:t>
            </a:r>
            <a:endParaRPr lang="en-US" sz="3200" strike="sngStrike" dirty="0">
              <a:latin typeface="Arial Narrow"/>
              <a:cs typeface="Calibri"/>
            </a:endParaRPr>
          </a:p>
          <a:p>
            <a:pPr>
              <a:lnSpc>
                <a:spcPct val="100000"/>
              </a:lnSpc>
              <a:spcBef>
                <a:spcPts val="0"/>
              </a:spcBef>
              <a:spcAft>
                <a:spcPts val="1200"/>
              </a:spcAft>
            </a:pPr>
            <a:r>
              <a:rPr lang="en-US" sz="3200" dirty="0">
                <a:latin typeface="Arial Narrow"/>
                <a:cs typeface="Calibri"/>
              </a:rPr>
              <a:t>If we cannot answer your question during the session, please reach out to </a:t>
            </a:r>
            <a:r>
              <a:rPr lang="en-US" sz="3200" dirty="0">
                <a:solidFill>
                  <a:schemeClr val="accent5">
                    <a:lumMod val="50000"/>
                  </a:schemeClr>
                </a:solidFill>
                <a:latin typeface="Arial Narrow"/>
                <a:cs typeface="Calibri"/>
              </a:rPr>
              <a:t>seasii@alutiiq.com</a:t>
            </a:r>
            <a:r>
              <a:rPr lang="en-US" sz="3200" dirty="0">
                <a:latin typeface="Arial Narrow"/>
                <a:cs typeface="Calibri"/>
              </a:rPr>
              <a:t>.</a:t>
            </a:r>
            <a:endParaRPr lang="it-IT" sz="3200" dirty="0"/>
          </a:p>
        </p:txBody>
      </p:sp>
      <p:sp>
        <p:nvSpPr>
          <p:cNvPr id="4" name="Footer Placeholder 2">
            <a:extLst>
              <a:ext uri="{FF2B5EF4-FFF2-40B4-BE49-F238E27FC236}">
                <a16:creationId xmlns:a16="http://schemas.microsoft.com/office/drawing/2014/main" id="{3102CDD3-810F-3494-CF2D-697812D4A830}"/>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05280736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40D-E83D-4423-0DFF-526C4DEC9189}"/>
              </a:ext>
            </a:extLst>
          </p:cNvPr>
          <p:cNvSpPr>
            <a:spLocks noGrp="1"/>
          </p:cNvSpPr>
          <p:nvPr>
            <p:ph type="title"/>
          </p:nvPr>
        </p:nvSpPr>
        <p:spPr/>
        <p:txBody>
          <a:bodyPr/>
          <a:lstStyle/>
          <a:p>
            <a:r>
              <a:rPr lang="en-US" dirty="0"/>
              <a:t>Imminent Travel</a:t>
            </a:r>
          </a:p>
        </p:txBody>
      </p:sp>
      <p:sp>
        <p:nvSpPr>
          <p:cNvPr id="3" name="Content Placeholder 2">
            <a:extLst>
              <a:ext uri="{FF2B5EF4-FFF2-40B4-BE49-F238E27FC236}">
                <a16:creationId xmlns:a16="http://schemas.microsoft.com/office/drawing/2014/main" id="{09A82028-E323-4609-FDEF-CF4F4CEAFCEB}"/>
              </a:ext>
            </a:extLst>
          </p:cNvPr>
          <p:cNvSpPr>
            <a:spLocks noGrp="1"/>
          </p:cNvSpPr>
          <p:nvPr>
            <p:ph idx="1"/>
          </p:nvPr>
        </p:nvSpPr>
        <p:spPr/>
        <p:txBody>
          <a:bodyPr/>
          <a:lstStyle/>
          <a:p>
            <a:r>
              <a:rPr lang="en-US" dirty="0"/>
              <a:t>If you become aware of travel that will occur near the beginning of the contract, please send </a:t>
            </a:r>
            <a:r>
              <a:rPr lang="en-US" dirty="0">
                <a:hlinkClick r:id="rId2"/>
              </a:rPr>
              <a:t>seasii@alutiiq.com</a:t>
            </a:r>
            <a:r>
              <a:rPr lang="en-US" dirty="0"/>
              <a:t> for planning and tracking purposes.</a:t>
            </a:r>
          </a:p>
        </p:txBody>
      </p:sp>
      <p:sp>
        <p:nvSpPr>
          <p:cNvPr id="4" name="Footer Placeholder 2">
            <a:extLst>
              <a:ext uri="{FF2B5EF4-FFF2-40B4-BE49-F238E27FC236}">
                <a16:creationId xmlns:a16="http://schemas.microsoft.com/office/drawing/2014/main" id="{F3B35615-2053-6BB1-E48D-5726D6799DEC}"/>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50471675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40D-E83D-4423-0DFF-526C4DEC9189}"/>
              </a:ext>
            </a:extLst>
          </p:cNvPr>
          <p:cNvSpPr>
            <a:spLocks noGrp="1"/>
          </p:cNvSpPr>
          <p:nvPr>
            <p:ph type="title"/>
          </p:nvPr>
        </p:nvSpPr>
        <p:spPr/>
        <p:txBody>
          <a:bodyPr/>
          <a:lstStyle/>
          <a:p>
            <a:r>
              <a:rPr lang="en-US" dirty="0"/>
              <a:t>Non-Traditional Work Schedules</a:t>
            </a:r>
          </a:p>
        </p:txBody>
      </p:sp>
      <p:sp>
        <p:nvSpPr>
          <p:cNvPr id="3" name="Content Placeholder 2">
            <a:extLst>
              <a:ext uri="{FF2B5EF4-FFF2-40B4-BE49-F238E27FC236}">
                <a16:creationId xmlns:a16="http://schemas.microsoft.com/office/drawing/2014/main" id="{09A82028-E323-4609-FDEF-CF4F4CEAFCEB}"/>
              </a:ext>
            </a:extLst>
          </p:cNvPr>
          <p:cNvSpPr>
            <a:spLocks noGrp="1"/>
          </p:cNvSpPr>
          <p:nvPr>
            <p:ph idx="1"/>
          </p:nvPr>
        </p:nvSpPr>
        <p:spPr/>
        <p:txBody>
          <a:bodyPr/>
          <a:lstStyle/>
          <a:p>
            <a:r>
              <a:rPr lang="en-US" dirty="0"/>
              <a:t>I currently work Part-time/Remote/Flexible schedule.  Can I continue this arrangement on SEAS II??</a:t>
            </a:r>
          </a:p>
          <a:p>
            <a:pPr lvl="1">
              <a:buFont typeface="Courier New" panose="02070309020205020404" pitchFamily="49" charset="0"/>
              <a:buChar char="o"/>
            </a:pPr>
            <a:r>
              <a:rPr lang="en-US" dirty="0"/>
              <a:t>If this approach is currently working and the customer states requirements are being met, we will do our best to accommodate these requests.  If we learn anything during customer discussions that prohibits these types of work arrangements, we will communicate the change with you.</a:t>
            </a:r>
          </a:p>
        </p:txBody>
      </p:sp>
      <p:sp>
        <p:nvSpPr>
          <p:cNvPr id="4" name="Footer Placeholder 2">
            <a:extLst>
              <a:ext uri="{FF2B5EF4-FFF2-40B4-BE49-F238E27FC236}">
                <a16:creationId xmlns:a16="http://schemas.microsoft.com/office/drawing/2014/main" id="{9F4CA5BA-79F0-2CF6-E31A-78E71821C8EB}"/>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a:t>
            </a:r>
            <a:r>
              <a:rPr lang="en-US" dirty="0">
                <a:solidFill>
                  <a:srgbClr val="FF0000"/>
                </a:solidFill>
              </a:rPr>
              <a:t> </a:t>
            </a:r>
            <a:r>
              <a:rPr lang="en-US" dirty="0">
                <a:solidFill>
                  <a:schemeClr val="tx1"/>
                </a:solidFill>
              </a:rPr>
              <a:t>/ Company Sensitive</a:t>
            </a:r>
          </a:p>
        </p:txBody>
      </p:sp>
    </p:spTree>
    <p:extLst>
      <p:ext uri="{BB962C8B-B14F-4D97-AF65-F5344CB8AC3E}">
        <p14:creationId xmlns:p14="http://schemas.microsoft.com/office/powerpoint/2010/main" val="18954063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BA5B-743A-EBCD-F83B-EA7879AE682A}"/>
              </a:ext>
            </a:extLst>
          </p:cNvPr>
          <p:cNvSpPr>
            <a:spLocks noGrp="1"/>
          </p:cNvSpPr>
          <p:nvPr>
            <p:ph type="title"/>
          </p:nvPr>
        </p:nvSpPr>
        <p:spPr/>
        <p:txBody>
          <a:bodyPr/>
          <a:lstStyle/>
          <a:p>
            <a:r>
              <a:rPr lang="en-US" dirty="0"/>
              <a:t>Government Shutdown</a:t>
            </a:r>
          </a:p>
        </p:txBody>
      </p:sp>
      <p:sp>
        <p:nvSpPr>
          <p:cNvPr id="3" name="Content Placeholder 2">
            <a:extLst>
              <a:ext uri="{FF2B5EF4-FFF2-40B4-BE49-F238E27FC236}">
                <a16:creationId xmlns:a16="http://schemas.microsoft.com/office/drawing/2014/main" id="{C6AAC36B-875F-CCB3-A17C-300DBED4BAE9}"/>
              </a:ext>
            </a:extLst>
          </p:cNvPr>
          <p:cNvSpPr>
            <a:spLocks noGrp="1"/>
          </p:cNvSpPr>
          <p:nvPr>
            <p:ph idx="1"/>
          </p:nvPr>
        </p:nvSpPr>
        <p:spPr/>
        <p:txBody>
          <a:bodyPr/>
          <a:lstStyle/>
          <a:p>
            <a:r>
              <a:rPr lang="en-US" dirty="0"/>
              <a:t>What happens if there is a government shutdown?</a:t>
            </a:r>
          </a:p>
          <a:p>
            <a:pPr lvl="1">
              <a:buFont typeface="Courier New" panose="02070309020205020404" pitchFamily="49" charset="0"/>
              <a:buChar char="o"/>
            </a:pPr>
            <a:r>
              <a:rPr lang="en-US" dirty="0"/>
              <a:t>If there is a government shutdown, we will continue to work the transition as best we can without the government being available unless we are advised by the government to stand down.</a:t>
            </a:r>
          </a:p>
          <a:p>
            <a:pPr lvl="1">
              <a:buFont typeface="Courier New" panose="02070309020205020404" pitchFamily="49" charset="0"/>
              <a:buChar char="o"/>
            </a:pPr>
            <a:r>
              <a:rPr lang="en-US" dirty="0"/>
              <a:t>It is important for you to reach out to the McCallie team ASAP so that we can do our best to issue offer letters and complete Phase-In before the possible November 17</a:t>
            </a:r>
            <a:r>
              <a:rPr lang="en-US" baseline="30000" dirty="0"/>
              <a:t>h</a:t>
            </a:r>
            <a:r>
              <a:rPr lang="en-US" dirty="0"/>
              <a:t> shutdown.</a:t>
            </a:r>
          </a:p>
        </p:txBody>
      </p:sp>
      <p:sp>
        <p:nvSpPr>
          <p:cNvPr id="4" name="Footer Placeholder 2">
            <a:extLst>
              <a:ext uri="{FF2B5EF4-FFF2-40B4-BE49-F238E27FC236}">
                <a16:creationId xmlns:a16="http://schemas.microsoft.com/office/drawing/2014/main" id="{0E5B53C7-12D0-5609-CDED-19CDA4FD3EF0}"/>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848889024"/>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dirty="0"/>
              <a:t>Want to Know More?</a:t>
            </a:r>
            <a:endParaRPr lang="en-US" dirty="0"/>
          </a:p>
        </p:txBody>
      </p:sp>
      <p:sp>
        <p:nvSpPr>
          <p:cNvPr id="38916" name="Slide Number Placeholder 5"/>
          <p:cNvSpPr txBox="1">
            <a:spLocks noGrp="1"/>
          </p:cNvSpPr>
          <p:nvPr/>
        </p:nvSpPr>
        <p:spPr bwMode="auto">
          <a:xfrm>
            <a:off x="8677275" y="6176963"/>
            <a:ext cx="1905000" cy="457200"/>
          </a:xfrm>
          <a:prstGeom prst="rect">
            <a:avLst/>
          </a:prstGeom>
          <a:noFill/>
          <a:ln w="9525">
            <a:noFill/>
            <a:miter lim="800000"/>
            <a:headEnd/>
            <a:tailEnd/>
          </a:ln>
        </p:spPr>
        <p:txBody>
          <a:bodyPr/>
          <a:lstStyle/>
          <a:p>
            <a:pPr algn="r" eaLnBrk="0" hangingPunct="0"/>
            <a:endParaRPr lang="en-GB" sz="1400"/>
          </a:p>
        </p:txBody>
      </p:sp>
      <p:sp>
        <p:nvSpPr>
          <p:cNvPr id="4" name="Content Placeholder 3">
            <a:extLst>
              <a:ext uri="{FF2B5EF4-FFF2-40B4-BE49-F238E27FC236}">
                <a16:creationId xmlns:a16="http://schemas.microsoft.com/office/drawing/2014/main" id="{45B7B0DA-7E66-9CEA-C295-DF514F9AC3C4}"/>
              </a:ext>
            </a:extLst>
          </p:cNvPr>
          <p:cNvSpPr>
            <a:spLocks noGrp="1"/>
          </p:cNvSpPr>
          <p:nvPr>
            <p:ph idx="1"/>
          </p:nvPr>
        </p:nvSpPr>
        <p:spPr>
          <a:xfrm>
            <a:off x="1946787" y="1690688"/>
            <a:ext cx="9457813" cy="5150772"/>
          </a:xfrm>
        </p:spPr>
        <p:txBody>
          <a:bodyPr>
            <a:normAutofit fontScale="40000" lnSpcReduction="20000"/>
          </a:bodyPr>
          <a:lstStyle/>
          <a:p>
            <a:pPr marL="0" indent="0">
              <a:buFont typeface="Arial" panose="020B0604020202020204" pitchFamily="34" charset="0"/>
              <a:buNone/>
            </a:pPr>
            <a:endParaRPr lang="en-US" sz="3200" dirty="0"/>
          </a:p>
          <a:p>
            <a:pPr marL="0" indent="0">
              <a:buFont typeface="Arial" panose="020B0604020202020204" pitchFamily="34" charset="0"/>
              <a:buNone/>
            </a:pPr>
            <a:r>
              <a:rPr lang="en-US" sz="8000" dirty="0"/>
              <a:t>Keep up to date on SEAS II by visiting:</a:t>
            </a:r>
          </a:p>
          <a:p>
            <a:r>
              <a:rPr lang="en-US" sz="8000" dirty="0">
                <a:hlinkClick r:id="rId3"/>
              </a:rPr>
              <a:t>https://www.alutiiq.com/mccallie/seas-ii/</a:t>
            </a:r>
            <a:endParaRPr lang="en-US" sz="8000" dirty="0"/>
          </a:p>
          <a:p>
            <a:pPr marL="0" indent="0" algn="ctr">
              <a:buFont typeface="Arial" panose="020B0604020202020204" pitchFamily="34" charset="0"/>
              <a:buNone/>
            </a:pPr>
            <a:endParaRPr lang="en-US" sz="8000" dirty="0"/>
          </a:p>
          <a:p>
            <a:pPr marL="0" indent="0">
              <a:buFont typeface="Arial" panose="020B0604020202020204" pitchFamily="34" charset="0"/>
              <a:buNone/>
            </a:pPr>
            <a:r>
              <a:rPr lang="en-US" sz="8000" dirty="0"/>
              <a:t>Learn more about McCallie at:</a:t>
            </a:r>
          </a:p>
          <a:p>
            <a:r>
              <a:rPr lang="en-US" sz="8000" dirty="0">
                <a:hlinkClick r:id="rId4"/>
              </a:rPr>
              <a:t>https://www.alutiiq.com/mccallie-associates/</a:t>
            </a:r>
            <a:endParaRPr lang="en-US" sz="8000" dirty="0"/>
          </a:p>
          <a:p>
            <a:pPr marL="0" indent="0">
              <a:buNone/>
            </a:pPr>
            <a:endParaRPr lang="en-US" sz="8000" dirty="0"/>
          </a:p>
          <a:p>
            <a:pPr marL="0" indent="0">
              <a:buNone/>
            </a:pPr>
            <a:r>
              <a:rPr lang="en-US" sz="8000" dirty="0"/>
              <a:t>Email us!</a:t>
            </a:r>
          </a:p>
          <a:p>
            <a:r>
              <a:rPr lang="en-US" sz="8000" dirty="0"/>
              <a:t>seasii@alutiiq.com</a:t>
            </a:r>
          </a:p>
          <a:p>
            <a:endParaRPr lang="en-US" sz="2800" dirty="0"/>
          </a:p>
        </p:txBody>
      </p:sp>
      <p:sp>
        <p:nvSpPr>
          <p:cNvPr id="2" name="Footer Placeholder 2">
            <a:extLst>
              <a:ext uri="{FF2B5EF4-FFF2-40B4-BE49-F238E27FC236}">
                <a16:creationId xmlns:a16="http://schemas.microsoft.com/office/drawing/2014/main" id="{C35BDB84-4BAB-0212-939B-D8833BF96AD5}"/>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57947345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DE04-2C61-0660-B6A7-2D5BBEE75A1C}"/>
              </a:ext>
            </a:extLst>
          </p:cNvPr>
          <p:cNvSpPr>
            <a:spLocks noGrp="1"/>
          </p:cNvSpPr>
          <p:nvPr>
            <p:ph type="ctrTitle"/>
          </p:nvPr>
        </p:nvSpPr>
        <p:spPr/>
        <p:txBody>
          <a:bodyPr>
            <a:normAutofit fontScale="90000"/>
          </a:bodyPr>
          <a:lstStyle/>
          <a:p>
            <a:r>
              <a:rPr lang="en-US" dirty="0">
                <a:latin typeface="Segoe UI"/>
                <a:cs typeface="Segoe UI"/>
              </a:rPr>
              <a:t>Audience </a:t>
            </a:r>
            <a:r>
              <a:rPr lang="en-US">
                <a:latin typeface="Segoe UI"/>
                <a:cs typeface="Segoe UI"/>
              </a:rPr>
              <a:t>Questions</a:t>
            </a:r>
            <a:br>
              <a:rPr lang="en-US" dirty="0">
                <a:latin typeface="Segoe UI"/>
                <a:cs typeface="Segoe UI"/>
              </a:rPr>
            </a:br>
            <a:endParaRPr lang="en-US" dirty="0"/>
          </a:p>
        </p:txBody>
      </p:sp>
      <p:sp>
        <p:nvSpPr>
          <p:cNvPr id="3" name="Footer Placeholder 2">
            <a:extLst>
              <a:ext uri="{FF2B5EF4-FFF2-40B4-BE49-F238E27FC236}">
                <a16:creationId xmlns:a16="http://schemas.microsoft.com/office/drawing/2014/main" id="{1C479797-3923-9554-0DA8-14AEEC05C9FF}"/>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7431511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6729676-D430-4006-9885-274C06951D65}"/>
              </a:ext>
            </a:extLst>
          </p:cNvPr>
          <p:cNvSpPr>
            <a:spLocks noGrp="1"/>
          </p:cNvSpPr>
          <p:nvPr>
            <p:ph type="title"/>
          </p:nvPr>
        </p:nvSpPr>
        <p:spPr>
          <a:xfrm>
            <a:off x="774700" y="2451100"/>
            <a:ext cx="10579100" cy="1325563"/>
          </a:xfrm>
          <a:noFill/>
        </p:spPr>
        <p:txBody>
          <a:bodyPr lIns="91440" tIns="45720" rIns="91440" bIns="45720" anchor="ctr" anchorCtr="0">
            <a:noAutofit/>
          </a:bodyPr>
          <a:lstStyle/>
          <a:p>
            <a:pPr algn="ctr"/>
            <a:r>
              <a:rPr lang="en-US" sz="9600" dirty="0"/>
              <a:t>Team McCallie!!</a:t>
            </a:r>
            <a:endParaRPr lang="en-US" sz="9600" dirty="0">
              <a:solidFill>
                <a:schemeClr val="tx1"/>
              </a:solidFill>
            </a:endParaRPr>
          </a:p>
        </p:txBody>
      </p:sp>
      <p:sp>
        <p:nvSpPr>
          <p:cNvPr id="3" name="Title 2">
            <a:extLst>
              <a:ext uri="{FF2B5EF4-FFF2-40B4-BE49-F238E27FC236}">
                <a16:creationId xmlns:a16="http://schemas.microsoft.com/office/drawing/2014/main" id="{3FEF54BC-5083-4B93-8698-9B86146A46C2}"/>
              </a:ext>
            </a:extLst>
          </p:cNvPr>
          <p:cNvSpPr txBox="1">
            <a:spLocks/>
          </p:cNvSpPr>
          <p:nvPr/>
        </p:nvSpPr>
        <p:spPr>
          <a:xfrm>
            <a:off x="774700" y="365125"/>
            <a:ext cx="10579100" cy="1325563"/>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sz="4000"/>
          </a:p>
        </p:txBody>
      </p:sp>
      <p:sp>
        <p:nvSpPr>
          <p:cNvPr id="2" name="Footer Placeholder 2">
            <a:extLst>
              <a:ext uri="{FF2B5EF4-FFF2-40B4-BE49-F238E27FC236}">
                <a16:creationId xmlns:a16="http://schemas.microsoft.com/office/drawing/2014/main" id="{ACE41712-BCFF-A74D-0A53-A17B3EB5094E}"/>
              </a:ext>
            </a:extLst>
          </p:cNvPr>
          <p:cNvSpPr txBox="1">
            <a:spLocks/>
          </p:cNvSpPr>
          <p:nvPr/>
        </p:nvSpPr>
        <p:spPr>
          <a:xfrm>
            <a:off x="4552950" y="5761400"/>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86563732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EC87-1C6A-9FF4-934C-A3FE11421A52}"/>
              </a:ext>
            </a:extLst>
          </p:cNvPr>
          <p:cNvSpPr>
            <a:spLocks noGrp="1"/>
          </p:cNvSpPr>
          <p:nvPr>
            <p:ph type="title"/>
          </p:nvPr>
        </p:nvSpPr>
        <p:spPr/>
        <p:txBody>
          <a:bodyPr/>
          <a:lstStyle/>
          <a:p>
            <a:r>
              <a:rPr lang="en-US"/>
              <a:t>Discussion Points</a:t>
            </a:r>
          </a:p>
        </p:txBody>
      </p:sp>
      <p:sp>
        <p:nvSpPr>
          <p:cNvPr id="3" name="Content Placeholder 2">
            <a:extLst>
              <a:ext uri="{FF2B5EF4-FFF2-40B4-BE49-F238E27FC236}">
                <a16:creationId xmlns:a16="http://schemas.microsoft.com/office/drawing/2014/main" id="{591AA5FD-EDDA-5FC9-824D-64B348892BF3}"/>
              </a:ext>
            </a:extLst>
          </p:cNvPr>
          <p:cNvSpPr>
            <a:spLocks noGrp="1"/>
          </p:cNvSpPr>
          <p:nvPr>
            <p:ph idx="1"/>
          </p:nvPr>
        </p:nvSpPr>
        <p:spPr/>
        <p:txBody>
          <a:bodyPr>
            <a:normAutofit/>
          </a:bodyPr>
          <a:lstStyle/>
          <a:p>
            <a:r>
              <a:rPr lang="en-US" dirty="0"/>
              <a:t>Points of Contact</a:t>
            </a:r>
          </a:p>
          <a:p>
            <a:r>
              <a:rPr lang="en-US" dirty="0"/>
              <a:t>Welcome To the Team!</a:t>
            </a:r>
          </a:p>
          <a:p>
            <a:pPr lvl="1"/>
            <a:r>
              <a:rPr lang="en-US" dirty="0"/>
              <a:t>McCallie, Inc. Organizational Structure</a:t>
            </a:r>
          </a:p>
          <a:p>
            <a:pPr lvl="1"/>
            <a:r>
              <a:rPr lang="en-US" dirty="0"/>
              <a:t>McCallie Leadership</a:t>
            </a:r>
          </a:p>
          <a:p>
            <a:pPr lvl="1"/>
            <a:r>
              <a:rPr lang="en-US" dirty="0"/>
              <a:t>Teammates</a:t>
            </a:r>
          </a:p>
          <a:p>
            <a:r>
              <a:rPr lang="en-US" dirty="0"/>
              <a:t>Brief Contract Overview</a:t>
            </a:r>
          </a:p>
          <a:p>
            <a:r>
              <a:rPr lang="en-US" dirty="0"/>
              <a:t>Phase-In Priorities and Milestones</a:t>
            </a:r>
          </a:p>
          <a:p>
            <a:r>
              <a:rPr lang="en-US" dirty="0"/>
              <a:t>Frequently Asked Questions</a:t>
            </a:r>
          </a:p>
          <a:p>
            <a:r>
              <a:rPr lang="en-US" dirty="0"/>
              <a:t>Moderated Q&amp;A</a:t>
            </a:r>
          </a:p>
        </p:txBody>
      </p:sp>
      <p:sp>
        <p:nvSpPr>
          <p:cNvPr id="4" name="Footer Placeholder 2">
            <a:extLst>
              <a:ext uri="{FF2B5EF4-FFF2-40B4-BE49-F238E27FC236}">
                <a16:creationId xmlns:a16="http://schemas.microsoft.com/office/drawing/2014/main" id="{D8BC9558-8CFE-534D-92C8-1F551C50769F}"/>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19866278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8"/>
          <p:cNvSpPr>
            <a:spLocks noGrp="1" noChangeArrowheads="1"/>
          </p:cNvSpPr>
          <p:nvPr>
            <p:ph type="title"/>
          </p:nvPr>
        </p:nvSpPr>
        <p:spPr>
          <a:xfrm>
            <a:off x="774700" y="189482"/>
            <a:ext cx="10579100" cy="1325563"/>
          </a:xfrm>
        </p:spPr>
        <p:txBody>
          <a:bodyPr/>
          <a:lstStyle/>
          <a:p>
            <a:pPr eaLnBrk="1" hangingPunct="1"/>
            <a:r>
              <a:rPr lang="en-US" altLang="en-US"/>
              <a:t>McCallie SEAS II Points of Contact</a:t>
            </a:r>
          </a:p>
        </p:txBody>
      </p:sp>
      <p:graphicFrame>
        <p:nvGraphicFramePr>
          <p:cNvPr id="2" name="Table 2">
            <a:extLst>
              <a:ext uri="{FF2B5EF4-FFF2-40B4-BE49-F238E27FC236}">
                <a16:creationId xmlns:a16="http://schemas.microsoft.com/office/drawing/2014/main" id="{F29E7F17-1030-D41E-1F31-028C9F1089F8}"/>
              </a:ext>
            </a:extLst>
          </p:cNvPr>
          <p:cNvGraphicFramePr>
            <a:graphicFrameLocks noGrp="1"/>
          </p:cNvGraphicFramePr>
          <p:nvPr>
            <p:ph idx="1"/>
            <p:extLst>
              <p:ext uri="{D42A27DB-BD31-4B8C-83A1-F6EECF244321}">
                <p14:modId xmlns:p14="http://schemas.microsoft.com/office/powerpoint/2010/main" val="3117118752"/>
              </p:ext>
            </p:extLst>
          </p:nvPr>
        </p:nvGraphicFramePr>
        <p:xfrm>
          <a:off x="834501" y="1335062"/>
          <a:ext cx="10381241" cy="4386081"/>
        </p:xfrm>
        <a:graphic>
          <a:graphicData uri="http://schemas.openxmlformats.org/drawingml/2006/table">
            <a:tbl>
              <a:tblPr firstRow="1" bandRow="1">
                <a:tableStyleId>{5C22544A-7EE6-4342-B048-85BDC9FD1C3A}</a:tableStyleId>
              </a:tblPr>
              <a:tblGrid>
                <a:gridCol w="3211529">
                  <a:extLst>
                    <a:ext uri="{9D8B030D-6E8A-4147-A177-3AD203B41FA5}">
                      <a16:colId xmlns:a16="http://schemas.microsoft.com/office/drawing/2014/main" val="160268394"/>
                    </a:ext>
                  </a:extLst>
                </a:gridCol>
                <a:gridCol w="3584856">
                  <a:extLst>
                    <a:ext uri="{9D8B030D-6E8A-4147-A177-3AD203B41FA5}">
                      <a16:colId xmlns:a16="http://schemas.microsoft.com/office/drawing/2014/main" val="342614949"/>
                    </a:ext>
                  </a:extLst>
                </a:gridCol>
                <a:gridCol w="3584856">
                  <a:extLst>
                    <a:ext uri="{9D8B030D-6E8A-4147-A177-3AD203B41FA5}">
                      <a16:colId xmlns:a16="http://schemas.microsoft.com/office/drawing/2014/main" val="1115850198"/>
                    </a:ext>
                  </a:extLst>
                </a:gridCol>
              </a:tblGrid>
              <a:tr h="1318628">
                <a:tc gridSpan="3">
                  <a:txBody>
                    <a:bodyPr/>
                    <a:lstStyle/>
                    <a:p>
                      <a:pPr algn="ctr"/>
                      <a:r>
                        <a:rPr lang="en-US" sz="2800" dirty="0">
                          <a:solidFill>
                            <a:schemeClr val="tx1"/>
                          </a:solidFill>
                        </a:rPr>
                        <a:t>SEAS II Leadership Contact Information</a:t>
                      </a:r>
                    </a:p>
                    <a:p>
                      <a:pPr algn="ctr"/>
                      <a:r>
                        <a:rPr lang="en-US" sz="2800" b="0" dirty="0">
                          <a:solidFill>
                            <a:schemeClr val="tx1"/>
                          </a:solidFill>
                          <a:hlinkClick r:id="rId3">
                            <a:extLst>
                              <a:ext uri="{A12FA001-AC4F-418D-AE19-62706E023703}">
                                <ahyp:hlinkClr xmlns:ahyp="http://schemas.microsoft.com/office/drawing/2018/hyperlinkcolor" val="tx"/>
                              </a:ext>
                            </a:extLst>
                          </a:hlinkClick>
                        </a:rPr>
                        <a:t>seasii@alutiiq.com</a:t>
                      </a:r>
                      <a:endParaRPr lang="en-US" sz="28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hlinkClick r:id="rId4">
                            <a:extLst>
                              <a:ext uri="{A12FA001-AC4F-418D-AE19-62706E023703}">
                                <ahyp:hlinkClr xmlns:ahyp="http://schemas.microsoft.com/office/drawing/2018/hyperlinkcolor" val="tx"/>
                              </a:ext>
                            </a:extLst>
                          </a:hlinkClick>
                        </a:rPr>
                        <a:t>https://www.alutiiq.com/mccallie/seas-ii/</a:t>
                      </a:r>
                      <a:endParaRPr lang="en-US" sz="2800" b="0" dirty="0">
                        <a:solidFill>
                          <a:schemeClr val="tx1"/>
                        </a:solidFill>
                      </a:endParaRPr>
                    </a:p>
                  </a:txBody>
                  <a:tcPr/>
                </a:tc>
                <a:tc hMerge="1">
                  <a:txBody>
                    <a:bodyPr/>
                    <a:lstStyle/>
                    <a:p>
                      <a:r>
                        <a:rPr lang="en-US" sz="1400"/>
                        <a:t>Name</a:t>
                      </a:r>
                    </a:p>
                  </a:txBody>
                  <a:tcPr/>
                </a:tc>
                <a:tc hMerge="1">
                  <a:txBody>
                    <a:bodyPr/>
                    <a:lstStyle/>
                    <a:p>
                      <a:r>
                        <a:rPr lang="en-US" sz="1400"/>
                        <a:t>Contact Information</a:t>
                      </a:r>
                    </a:p>
                  </a:txBody>
                  <a:tcPr/>
                </a:tc>
                <a:extLst>
                  <a:ext uri="{0D108BD9-81ED-4DB2-BD59-A6C34878D82A}">
                    <a16:rowId xmlns:a16="http://schemas.microsoft.com/office/drawing/2014/main" val="3712506540"/>
                  </a:ext>
                </a:extLst>
              </a:tr>
              <a:tr h="673966">
                <a:tc>
                  <a:txBody>
                    <a:bodyPr/>
                    <a:lstStyle/>
                    <a:p>
                      <a:r>
                        <a:rPr lang="en-US" sz="2000" b="1" dirty="0">
                          <a:solidFill>
                            <a:schemeClr val="tx1"/>
                          </a:solidFill>
                        </a:rPr>
                        <a:t>President</a:t>
                      </a:r>
                    </a:p>
                  </a:txBody>
                  <a:tcPr/>
                </a:tc>
                <a:tc>
                  <a:txBody>
                    <a:bodyPr/>
                    <a:lstStyle/>
                    <a:p>
                      <a:r>
                        <a:rPr lang="en-US" sz="2000" dirty="0">
                          <a:solidFill>
                            <a:schemeClr val="tx1"/>
                          </a:solidFill>
                        </a:rPr>
                        <a:t>Richard James</a:t>
                      </a:r>
                    </a:p>
                  </a:txBody>
                  <a:tcPr/>
                </a:tc>
                <a:tc>
                  <a:txBody>
                    <a:bodyPr/>
                    <a:lstStyle/>
                    <a:p>
                      <a:r>
                        <a:rPr lang="en-US" sz="2000" dirty="0">
                          <a:solidFill>
                            <a:schemeClr val="accent5"/>
                          </a:solidFill>
                          <a:hlinkClick r:id="rId5">
                            <a:extLst>
                              <a:ext uri="{A12FA001-AC4F-418D-AE19-62706E023703}">
                                <ahyp:hlinkClr xmlns:ahyp="http://schemas.microsoft.com/office/drawing/2018/hyperlinkcolor" val="tx"/>
                              </a:ext>
                            </a:extLst>
                          </a:hlinkClick>
                        </a:rPr>
                        <a:t>rjames@alutiiq.com</a:t>
                      </a:r>
                      <a:endParaRPr lang="en-US" sz="2000" dirty="0">
                        <a:solidFill>
                          <a:schemeClr val="accent5"/>
                        </a:solidFill>
                      </a:endParaRPr>
                    </a:p>
                    <a:p>
                      <a:r>
                        <a:rPr lang="en-US" sz="2000" dirty="0">
                          <a:solidFill>
                            <a:schemeClr val="tx1"/>
                          </a:solidFill>
                        </a:rPr>
                        <a:t>256.527.0139</a:t>
                      </a:r>
                    </a:p>
                  </a:txBody>
                  <a:tcPr/>
                </a:tc>
                <a:extLst>
                  <a:ext uri="{0D108BD9-81ED-4DB2-BD59-A6C34878D82A}">
                    <a16:rowId xmlns:a16="http://schemas.microsoft.com/office/drawing/2014/main" val="442782789"/>
                  </a:ext>
                </a:extLst>
              </a:tr>
              <a:tr h="673966">
                <a:tc>
                  <a:txBody>
                    <a:bodyPr/>
                    <a:lstStyle/>
                    <a:p>
                      <a:r>
                        <a:rPr lang="en-US" sz="2000" b="1" dirty="0"/>
                        <a:t>Program Manager</a:t>
                      </a:r>
                    </a:p>
                  </a:txBody>
                  <a:tcPr/>
                </a:tc>
                <a:tc>
                  <a:txBody>
                    <a:bodyPr/>
                    <a:lstStyle/>
                    <a:p>
                      <a:r>
                        <a:rPr lang="en-US" sz="2000" dirty="0"/>
                        <a:t>Roger </a:t>
                      </a:r>
                      <a:r>
                        <a:rPr lang="en-US" sz="2000" dirty="0" err="1"/>
                        <a:t>Prokic</a:t>
                      </a:r>
                    </a:p>
                  </a:txBody>
                  <a:tcPr/>
                </a:tc>
                <a:tc>
                  <a:txBody>
                    <a:bodyPr/>
                    <a:lstStyle/>
                    <a:p>
                      <a:r>
                        <a:rPr lang="en-US" sz="2000" dirty="0">
                          <a:hlinkClick r:id="rId6"/>
                        </a:rPr>
                        <a:t>rprokic@alutiiq.com</a:t>
                      </a:r>
                      <a:endParaRPr lang="en-US" sz="2000" dirty="0"/>
                    </a:p>
                    <a:p>
                      <a:r>
                        <a:rPr lang="en-US" sz="2000" dirty="0"/>
                        <a:t>443.570.8849</a:t>
                      </a:r>
                    </a:p>
                  </a:txBody>
                  <a:tcPr/>
                </a:tc>
                <a:extLst>
                  <a:ext uri="{0D108BD9-81ED-4DB2-BD59-A6C34878D82A}">
                    <a16:rowId xmlns:a16="http://schemas.microsoft.com/office/drawing/2014/main" val="565999783"/>
                  </a:ext>
                </a:extLst>
              </a:tr>
              <a:tr h="966994">
                <a:tc>
                  <a:txBody>
                    <a:bodyPr/>
                    <a:lstStyle/>
                    <a:p>
                      <a:r>
                        <a:rPr lang="en-US" sz="2000" b="1" dirty="0"/>
                        <a:t>Recruiting, HR, and General SEAS II Questions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SEAS II Team Email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3"/>
                        </a:rPr>
                        <a:t>seasii@alutiiq.com</a:t>
                      </a:r>
                      <a:endParaRPr lang="en-US" sz="2000" dirty="0"/>
                    </a:p>
                  </a:txBody>
                  <a:tcPr/>
                </a:tc>
                <a:extLst>
                  <a:ext uri="{0D108BD9-81ED-4DB2-BD59-A6C34878D82A}">
                    <a16:rowId xmlns:a16="http://schemas.microsoft.com/office/drawing/2014/main" val="4165372102"/>
                  </a:ext>
                </a:extLst>
              </a:tr>
              <a:tr h="606561">
                <a:tc gridSpan="3">
                  <a:txBody>
                    <a:bodyPr/>
                    <a:lstStyle/>
                    <a:p>
                      <a:endParaRPr lang="en-US" sz="2000" b="1"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hMerge="1">
                  <a:txBody>
                    <a:bodyPr/>
                    <a:lstStyle/>
                    <a:p>
                      <a:endParaRPr lang="en-US" sz="2000" dirty="0"/>
                    </a:p>
                  </a:txBody>
                  <a:tcPr/>
                </a:tc>
                <a:extLst>
                  <a:ext uri="{0D108BD9-81ED-4DB2-BD59-A6C34878D82A}">
                    <a16:rowId xmlns:a16="http://schemas.microsoft.com/office/drawing/2014/main" val="2797318195"/>
                  </a:ext>
                </a:extLst>
              </a:tr>
            </a:tbl>
          </a:graphicData>
        </a:graphic>
      </p:graphicFrame>
      <p:sp>
        <p:nvSpPr>
          <p:cNvPr id="3" name="Footer Placeholder 2">
            <a:extLst>
              <a:ext uri="{FF2B5EF4-FFF2-40B4-BE49-F238E27FC236}">
                <a16:creationId xmlns:a16="http://schemas.microsoft.com/office/drawing/2014/main" id="{8C39200B-B8D9-4284-F5FD-D618152E2352}"/>
              </a:ext>
            </a:extLst>
          </p:cNvPr>
          <p:cNvSpPr txBox="1">
            <a:spLocks/>
          </p:cNvSpPr>
          <p:nvPr/>
        </p:nvSpPr>
        <p:spPr>
          <a:xfrm>
            <a:off x="4552950" y="5895873"/>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428033124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98764" y="283536"/>
            <a:ext cx="10083511" cy="1569015"/>
          </a:xfrm>
        </p:spPr>
        <p:txBody>
          <a:bodyPr>
            <a:normAutofit/>
          </a:bodyPr>
          <a:lstStyle/>
          <a:p>
            <a:r>
              <a:rPr lang="en-US" altLang="en-US" sz="4800"/>
              <a:t>Welcome to the McCallie SEAS II Team!!</a:t>
            </a:r>
            <a:endParaRPr lang="en-US" sz="4800"/>
          </a:p>
        </p:txBody>
      </p:sp>
      <p:sp>
        <p:nvSpPr>
          <p:cNvPr id="38916" name="Slide Number Placeholder 5"/>
          <p:cNvSpPr txBox="1">
            <a:spLocks noGrp="1"/>
          </p:cNvSpPr>
          <p:nvPr/>
        </p:nvSpPr>
        <p:spPr bwMode="auto">
          <a:xfrm>
            <a:off x="8677275" y="6176963"/>
            <a:ext cx="1905000" cy="457200"/>
          </a:xfrm>
          <a:prstGeom prst="rect">
            <a:avLst/>
          </a:prstGeom>
          <a:noFill/>
          <a:ln w="9525">
            <a:noFill/>
            <a:miter lim="800000"/>
            <a:headEnd/>
            <a:tailEnd/>
          </a:ln>
        </p:spPr>
        <p:txBody>
          <a:bodyPr/>
          <a:lstStyle/>
          <a:p>
            <a:pPr algn="r" eaLnBrk="0" hangingPunct="0"/>
            <a:endParaRPr lang="en-GB" sz="1400"/>
          </a:p>
        </p:txBody>
      </p:sp>
      <p:pic>
        <p:nvPicPr>
          <p:cNvPr id="5" name="Picture 4" descr="Text&#10;&#10;Description automatically generated with medium confidence">
            <a:extLst>
              <a:ext uri="{FF2B5EF4-FFF2-40B4-BE49-F238E27FC236}">
                <a16:creationId xmlns:a16="http://schemas.microsoft.com/office/drawing/2014/main" id="{6BCDE3E0-6D47-7B83-EC6A-6C70C9956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54" y="1719254"/>
            <a:ext cx="5007267" cy="1704823"/>
          </a:xfrm>
          <a:prstGeom prst="rect">
            <a:avLst/>
          </a:prstGeom>
        </p:spPr>
      </p:pic>
      <p:pic>
        <p:nvPicPr>
          <p:cNvPr id="7" name="Picture 6">
            <a:extLst>
              <a:ext uri="{FF2B5EF4-FFF2-40B4-BE49-F238E27FC236}">
                <a16:creationId xmlns:a16="http://schemas.microsoft.com/office/drawing/2014/main" id="{B01F5ADE-2471-248D-D56E-C23BC7890284}"/>
              </a:ext>
            </a:extLst>
          </p:cNvPr>
          <p:cNvPicPr>
            <a:picLocks noChangeAspect="1"/>
          </p:cNvPicPr>
          <p:nvPr/>
        </p:nvPicPr>
        <p:blipFill>
          <a:blip r:embed="rId4"/>
          <a:stretch>
            <a:fillRect/>
          </a:stretch>
        </p:blipFill>
        <p:spPr>
          <a:xfrm>
            <a:off x="605197" y="3429000"/>
            <a:ext cx="2180805" cy="152795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6951ADFD-35AE-E6E4-08B9-FDC93061A3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9094" y="1546615"/>
            <a:ext cx="4262708" cy="144096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6420B9B-8D9E-4EEB-F4EA-4554DDACE431}"/>
              </a:ext>
            </a:extLst>
          </p:cNvPr>
          <p:cNvPicPr>
            <a:picLocks noChangeAspect="1"/>
          </p:cNvPicPr>
          <p:nvPr/>
        </p:nvPicPr>
        <p:blipFill>
          <a:blip r:embed="rId6"/>
          <a:stretch>
            <a:fillRect/>
          </a:stretch>
        </p:blipFill>
        <p:spPr>
          <a:xfrm>
            <a:off x="5771211" y="3424077"/>
            <a:ext cx="4152527" cy="1325562"/>
          </a:xfrm>
          <a:prstGeom prst="rect">
            <a:avLst/>
          </a:prstGeom>
        </p:spPr>
      </p:pic>
      <p:pic>
        <p:nvPicPr>
          <p:cNvPr id="12" name="Picture 11">
            <a:extLst>
              <a:ext uri="{FF2B5EF4-FFF2-40B4-BE49-F238E27FC236}">
                <a16:creationId xmlns:a16="http://schemas.microsoft.com/office/drawing/2014/main" id="{77785A64-B680-0EF9-1E93-5F3DA1930977}"/>
              </a:ext>
            </a:extLst>
          </p:cNvPr>
          <p:cNvPicPr>
            <a:picLocks noChangeAspect="1"/>
          </p:cNvPicPr>
          <p:nvPr/>
        </p:nvPicPr>
        <p:blipFill>
          <a:blip r:embed="rId7"/>
          <a:stretch>
            <a:fillRect/>
          </a:stretch>
        </p:blipFill>
        <p:spPr>
          <a:xfrm>
            <a:off x="3749895" y="3424077"/>
            <a:ext cx="1057423" cy="1257475"/>
          </a:xfrm>
          <a:prstGeom prst="rect">
            <a:avLst/>
          </a:prstGeom>
        </p:spPr>
      </p:pic>
      <p:pic>
        <p:nvPicPr>
          <p:cNvPr id="14" name="Picture 13" descr="Text&#10;&#10;Description automatically generated">
            <a:extLst>
              <a:ext uri="{FF2B5EF4-FFF2-40B4-BE49-F238E27FC236}">
                <a16:creationId xmlns:a16="http://schemas.microsoft.com/office/drawing/2014/main" id="{DFFAB3BA-5E2F-D6B6-D0A6-C339D0349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508" y="5303963"/>
            <a:ext cx="5007267" cy="1101599"/>
          </a:xfrm>
          <a:prstGeom prst="rect">
            <a:avLst/>
          </a:prstGeom>
        </p:spPr>
      </p:pic>
      <p:pic>
        <p:nvPicPr>
          <p:cNvPr id="2" name="Picture 11">
            <a:extLst>
              <a:ext uri="{FF2B5EF4-FFF2-40B4-BE49-F238E27FC236}">
                <a16:creationId xmlns:a16="http://schemas.microsoft.com/office/drawing/2014/main" id="{E211B580-2CC7-FFEF-1CB2-31E0E76433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8034" y="5108832"/>
            <a:ext cx="1240681" cy="142643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6640AE58-D31C-C55C-500D-F40B24A3432E}"/>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888140141"/>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52E88166-0F19-9E18-C211-D212ACCDB167}"/>
              </a:ext>
            </a:extLst>
          </p:cNvPr>
          <p:cNvCxnSpPr>
            <a:cxnSpLocks/>
          </p:cNvCxnSpPr>
          <p:nvPr/>
        </p:nvCxnSpPr>
        <p:spPr>
          <a:xfrm flipV="1">
            <a:off x="2521278" y="5791409"/>
            <a:ext cx="1259457" cy="381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585DE1A-AD5A-A68C-7307-F67CA6722680}"/>
              </a:ext>
            </a:extLst>
          </p:cNvPr>
          <p:cNvGrpSpPr/>
          <p:nvPr/>
        </p:nvGrpSpPr>
        <p:grpSpPr>
          <a:xfrm>
            <a:off x="950026" y="1805049"/>
            <a:ext cx="5153782" cy="4343374"/>
            <a:chOff x="7614085" y="1612118"/>
            <a:chExt cx="3236291" cy="3597031"/>
          </a:xfrm>
        </p:grpSpPr>
        <p:sp>
          <p:nvSpPr>
            <p:cNvPr id="10" name="Rectangle 9">
              <a:extLst>
                <a:ext uri="{FF2B5EF4-FFF2-40B4-BE49-F238E27FC236}">
                  <a16:creationId xmlns:a16="http://schemas.microsoft.com/office/drawing/2014/main" id="{FEBBE8CE-C121-0376-6691-51C2C7B11599}"/>
                </a:ext>
              </a:extLst>
            </p:cNvPr>
            <p:cNvSpPr/>
            <p:nvPr/>
          </p:nvSpPr>
          <p:spPr>
            <a:xfrm>
              <a:off x="9473205" y="3742441"/>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DC6DDC-577F-7377-C639-8217078F3ED2}"/>
                </a:ext>
              </a:extLst>
            </p:cNvPr>
            <p:cNvSpPr/>
            <p:nvPr/>
          </p:nvSpPr>
          <p:spPr>
            <a:xfrm>
              <a:off x="9696806" y="3742441"/>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F6EBBC-21E2-2F80-A7F2-2FAB3BCC69F8}"/>
                </a:ext>
              </a:extLst>
            </p:cNvPr>
            <p:cNvSpPr/>
            <p:nvPr/>
          </p:nvSpPr>
          <p:spPr>
            <a:xfrm>
              <a:off x="9912556" y="3742441"/>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F2AA15-D566-7C03-92B5-AA24A62023D8}"/>
                </a:ext>
              </a:extLst>
            </p:cNvPr>
            <p:cNvSpPr/>
            <p:nvPr/>
          </p:nvSpPr>
          <p:spPr>
            <a:xfrm>
              <a:off x="10128053" y="374289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6DE563-7201-1E62-DE58-D4FC53A66FB7}"/>
                </a:ext>
              </a:extLst>
            </p:cNvPr>
            <p:cNvSpPr/>
            <p:nvPr/>
          </p:nvSpPr>
          <p:spPr>
            <a:xfrm>
              <a:off x="10343374" y="374289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7E2C1C-4D48-2E82-4BF8-8F03FA11B7E3}"/>
                </a:ext>
              </a:extLst>
            </p:cNvPr>
            <p:cNvSpPr/>
            <p:nvPr/>
          </p:nvSpPr>
          <p:spPr>
            <a:xfrm>
              <a:off x="10567404" y="374289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C1B42B-B4B2-5A28-29EF-6B45EBF8EF9C}"/>
                </a:ext>
              </a:extLst>
            </p:cNvPr>
            <p:cNvSpPr/>
            <p:nvPr/>
          </p:nvSpPr>
          <p:spPr>
            <a:xfrm>
              <a:off x="9473205" y="400022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B8F67E-ABA5-9947-166F-1E883D7C04EE}"/>
                </a:ext>
              </a:extLst>
            </p:cNvPr>
            <p:cNvSpPr/>
            <p:nvPr/>
          </p:nvSpPr>
          <p:spPr>
            <a:xfrm>
              <a:off x="9688526" y="400022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A2F8CFF-B4B5-A093-73AA-68A4758DDA53}"/>
                </a:ext>
              </a:extLst>
            </p:cNvPr>
            <p:cNvSpPr/>
            <p:nvPr/>
          </p:nvSpPr>
          <p:spPr>
            <a:xfrm>
              <a:off x="9912556" y="400022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02C47E-6C34-42BA-7653-767A19759E32}"/>
                </a:ext>
              </a:extLst>
            </p:cNvPr>
            <p:cNvSpPr/>
            <p:nvPr/>
          </p:nvSpPr>
          <p:spPr>
            <a:xfrm>
              <a:off x="10128053" y="400067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232FE4-7818-7A43-0F58-AC6F361C5FCC}"/>
                </a:ext>
              </a:extLst>
            </p:cNvPr>
            <p:cNvSpPr/>
            <p:nvPr/>
          </p:nvSpPr>
          <p:spPr>
            <a:xfrm>
              <a:off x="10343374" y="400067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821465-A148-EF8D-AB07-F323D1988CEA}"/>
                </a:ext>
              </a:extLst>
            </p:cNvPr>
            <p:cNvSpPr/>
            <p:nvPr/>
          </p:nvSpPr>
          <p:spPr>
            <a:xfrm>
              <a:off x="10567404" y="400067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121794-E640-D522-621E-DA04CCF125DA}"/>
                </a:ext>
              </a:extLst>
            </p:cNvPr>
            <p:cNvSpPr/>
            <p:nvPr/>
          </p:nvSpPr>
          <p:spPr>
            <a:xfrm>
              <a:off x="9470124" y="443498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C0BAA2-6360-2958-9800-23FEB1209109}"/>
                </a:ext>
              </a:extLst>
            </p:cNvPr>
            <p:cNvSpPr/>
            <p:nvPr/>
          </p:nvSpPr>
          <p:spPr>
            <a:xfrm>
              <a:off x="9685445" y="443498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F2A637-39E6-F270-3072-0E3C1CDF120B}"/>
                </a:ext>
              </a:extLst>
            </p:cNvPr>
            <p:cNvSpPr/>
            <p:nvPr/>
          </p:nvSpPr>
          <p:spPr>
            <a:xfrm>
              <a:off x="9909475" y="4434988"/>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91F8917-E44A-261D-8356-BB7B2285C1A0}"/>
                </a:ext>
              </a:extLst>
            </p:cNvPr>
            <p:cNvSpPr/>
            <p:nvPr/>
          </p:nvSpPr>
          <p:spPr>
            <a:xfrm>
              <a:off x="10124972" y="443543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99E6C1-6881-3AD4-1003-63BD91E223A9}"/>
                </a:ext>
              </a:extLst>
            </p:cNvPr>
            <p:cNvSpPr/>
            <p:nvPr/>
          </p:nvSpPr>
          <p:spPr>
            <a:xfrm>
              <a:off x="10340293" y="443543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73165F-1D28-071F-1108-D0B11A0ED6B5}"/>
                </a:ext>
              </a:extLst>
            </p:cNvPr>
            <p:cNvSpPr/>
            <p:nvPr/>
          </p:nvSpPr>
          <p:spPr>
            <a:xfrm>
              <a:off x="10564323" y="4435439"/>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30B832-82C9-198B-E414-F3015C43C9CE}"/>
                </a:ext>
              </a:extLst>
            </p:cNvPr>
            <p:cNvSpPr/>
            <p:nvPr/>
          </p:nvSpPr>
          <p:spPr>
            <a:xfrm>
              <a:off x="9468785" y="4693226"/>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C006785-CE91-AC95-FD60-30C34E6DBDB5}"/>
                </a:ext>
              </a:extLst>
            </p:cNvPr>
            <p:cNvSpPr/>
            <p:nvPr/>
          </p:nvSpPr>
          <p:spPr>
            <a:xfrm>
              <a:off x="9684106" y="4693226"/>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A4C3C5-84E9-D04D-7753-4BF6E7B08F16}"/>
                </a:ext>
              </a:extLst>
            </p:cNvPr>
            <p:cNvSpPr/>
            <p:nvPr/>
          </p:nvSpPr>
          <p:spPr>
            <a:xfrm>
              <a:off x="9908136" y="4693226"/>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BE1CA6-BA31-E79A-4513-CCA2CD13F3F6}"/>
                </a:ext>
              </a:extLst>
            </p:cNvPr>
            <p:cNvSpPr/>
            <p:nvPr/>
          </p:nvSpPr>
          <p:spPr>
            <a:xfrm>
              <a:off x="10123633" y="4693677"/>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5A7669F-0864-D2DF-0841-57E05343112D}"/>
                </a:ext>
              </a:extLst>
            </p:cNvPr>
            <p:cNvSpPr/>
            <p:nvPr/>
          </p:nvSpPr>
          <p:spPr>
            <a:xfrm>
              <a:off x="10338954" y="4693677"/>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874846-9FC4-B37F-1B45-2D367DC1ECEB}"/>
                </a:ext>
              </a:extLst>
            </p:cNvPr>
            <p:cNvSpPr/>
            <p:nvPr/>
          </p:nvSpPr>
          <p:spPr>
            <a:xfrm>
              <a:off x="10562984" y="4693677"/>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D2F62C-5195-166D-D0E3-BDBD45387944}"/>
                </a:ext>
              </a:extLst>
            </p:cNvPr>
            <p:cNvSpPr/>
            <p:nvPr/>
          </p:nvSpPr>
          <p:spPr>
            <a:xfrm>
              <a:off x="9775722" y="495972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3AB639-E775-6A54-0E38-FD064BB966DD}"/>
                </a:ext>
              </a:extLst>
            </p:cNvPr>
            <p:cNvSpPr/>
            <p:nvPr/>
          </p:nvSpPr>
          <p:spPr>
            <a:xfrm>
              <a:off x="9991043" y="495972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A788C1-A232-07F8-00BF-6BCEF57A2467}"/>
                </a:ext>
              </a:extLst>
            </p:cNvPr>
            <p:cNvSpPr/>
            <p:nvPr/>
          </p:nvSpPr>
          <p:spPr>
            <a:xfrm>
              <a:off x="10215073" y="4959722"/>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35B3D11-1E2C-ACF8-B43E-279B06CDC67A}"/>
                </a:ext>
              </a:extLst>
            </p:cNvPr>
            <p:cNvSpPr/>
            <p:nvPr/>
          </p:nvSpPr>
          <p:spPr>
            <a:xfrm>
              <a:off x="9380987" y="3674201"/>
              <a:ext cx="1453487" cy="1534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6F0974E-C632-8347-BF9C-EC8A709EED33}"/>
                </a:ext>
              </a:extLst>
            </p:cNvPr>
            <p:cNvSpPr txBox="1"/>
            <p:nvPr/>
          </p:nvSpPr>
          <p:spPr>
            <a:xfrm>
              <a:off x="9396889" y="4207819"/>
              <a:ext cx="1453487" cy="186959"/>
            </a:xfrm>
            <a:prstGeom prst="rect">
              <a:avLst/>
            </a:prstGeom>
            <a:noFill/>
          </p:spPr>
          <p:txBody>
            <a:bodyPr wrap="square" rtlCol="0" anchor="ctr">
              <a:spAutoFit/>
            </a:bodyPr>
            <a:lstStyle/>
            <a:p>
              <a:pPr algn="ctr"/>
              <a:r>
                <a:rPr lang="en-US" sz="1200" b="1"/>
                <a:t>Subsidiaries</a:t>
              </a:r>
            </a:p>
          </p:txBody>
        </p:sp>
        <p:cxnSp>
          <p:nvCxnSpPr>
            <p:cNvPr id="39" name="Straight Connector 38">
              <a:extLst>
                <a:ext uri="{FF2B5EF4-FFF2-40B4-BE49-F238E27FC236}">
                  <a16:creationId xmlns:a16="http://schemas.microsoft.com/office/drawing/2014/main" id="{0742FD88-61C6-217C-10D0-EF5FF65DAD63}"/>
                </a:ext>
              </a:extLst>
            </p:cNvPr>
            <p:cNvCxnSpPr>
              <a:cxnSpLocks/>
            </p:cNvCxnSpPr>
            <p:nvPr/>
          </p:nvCxnSpPr>
          <p:spPr>
            <a:xfrm>
              <a:off x="8105597" y="2738904"/>
              <a:ext cx="2000516" cy="0"/>
            </a:xfrm>
            <a:prstGeom prst="line">
              <a:avLst/>
            </a:prstGeom>
            <a:ln/>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8BFCAE7C-4881-CBDC-8CAA-4B00466C86AF}"/>
                </a:ext>
              </a:extLst>
            </p:cNvPr>
            <p:cNvCxnSpPr>
              <a:cxnSpLocks/>
            </p:cNvCxnSpPr>
            <p:nvPr/>
          </p:nvCxnSpPr>
          <p:spPr>
            <a:xfrm>
              <a:off x="8105597" y="2738904"/>
              <a:ext cx="0" cy="162580"/>
            </a:xfrm>
            <a:prstGeom prst="line">
              <a:avLst/>
            </a:prstGeom>
            <a:ln/>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CA441535-A6B3-A925-91F7-F744EA7A5A0D}"/>
                </a:ext>
              </a:extLst>
            </p:cNvPr>
            <p:cNvCxnSpPr>
              <a:cxnSpLocks/>
            </p:cNvCxnSpPr>
            <p:nvPr/>
          </p:nvCxnSpPr>
          <p:spPr>
            <a:xfrm>
              <a:off x="10106113" y="2738904"/>
              <a:ext cx="0" cy="162580"/>
            </a:xfrm>
            <a:prstGeom prst="line">
              <a:avLst/>
            </a:prstGeom>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278F790-B2EC-BB63-5C86-63042E7977A0}"/>
                </a:ext>
              </a:extLst>
            </p:cNvPr>
            <p:cNvCxnSpPr>
              <a:cxnSpLocks/>
              <a:endCxn id="37" idx="0"/>
            </p:cNvCxnSpPr>
            <p:nvPr/>
          </p:nvCxnSpPr>
          <p:spPr>
            <a:xfrm>
              <a:off x="10107730" y="3553287"/>
              <a:ext cx="0" cy="120915"/>
            </a:xfrm>
            <a:prstGeom prst="line">
              <a:avLst/>
            </a:prstGeom>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CD2D6C59-F1FC-A2D6-FAE8-E3C108B74214}"/>
                </a:ext>
              </a:extLst>
            </p:cNvPr>
            <p:cNvCxnSpPr>
              <a:cxnSpLocks/>
            </p:cNvCxnSpPr>
            <p:nvPr/>
          </p:nvCxnSpPr>
          <p:spPr>
            <a:xfrm>
              <a:off x="9086016" y="2608406"/>
              <a:ext cx="0" cy="130498"/>
            </a:xfrm>
            <a:prstGeom prst="line">
              <a:avLst/>
            </a:prstGeom>
            <a:ln/>
          </p:spPr>
          <p:style>
            <a:lnRef idx="2">
              <a:schemeClr val="dk1"/>
            </a:lnRef>
            <a:fillRef idx="0">
              <a:schemeClr val="dk1"/>
            </a:fillRef>
            <a:effectRef idx="1">
              <a:schemeClr val="dk1"/>
            </a:effectRef>
            <a:fontRef idx="minor">
              <a:schemeClr val="tx1"/>
            </a:fontRef>
          </p:style>
        </p:cxnSp>
        <p:pic>
          <p:nvPicPr>
            <p:cNvPr id="44" name="Picture 43">
              <a:extLst>
                <a:ext uri="{FF2B5EF4-FFF2-40B4-BE49-F238E27FC236}">
                  <a16:creationId xmlns:a16="http://schemas.microsoft.com/office/drawing/2014/main" id="{B576B55C-38A3-96F5-B0C8-47B103873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085" y="2944310"/>
              <a:ext cx="983023" cy="859038"/>
            </a:xfrm>
            <a:prstGeom prst="rect">
              <a:avLst/>
            </a:prstGeom>
          </p:spPr>
        </p:pic>
        <p:pic>
          <p:nvPicPr>
            <p:cNvPr id="45" name="Picture 44">
              <a:extLst>
                <a:ext uri="{FF2B5EF4-FFF2-40B4-BE49-F238E27FC236}">
                  <a16:creationId xmlns:a16="http://schemas.microsoft.com/office/drawing/2014/main" id="{7A30641D-DEC8-0C29-5E46-FBB5E73B5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185" y="2923822"/>
              <a:ext cx="1054512" cy="537801"/>
            </a:xfrm>
            <a:prstGeom prst="rect">
              <a:avLst/>
            </a:prstGeom>
          </p:spPr>
        </p:pic>
        <p:pic>
          <p:nvPicPr>
            <p:cNvPr id="46" name="Picture 45">
              <a:extLst>
                <a:ext uri="{FF2B5EF4-FFF2-40B4-BE49-F238E27FC236}">
                  <a16:creationId xmlns:a16="http://schemas.microsoft.com/office/drawing/2014/main" id="{FCCBDA9A-2A24-E075-F43B-9004B5122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256" y="1612118"/>
              <a:ext cx="1225550" cy="850871"/>
            </a:xfrm>
            <a:prstGeom prst="rect">
              <a:avLst/>
            </a:prstGeom>
          </p:spPr>
        </p:pic>
      </p:grpSp>
      <p:cxnSp>
        <p:nvCxnSpPr>
          <p:cNvPr id="4" name="Straight Connector 3">
            <a:extLst>
              <a:ext uri="{FF2B5EF4-FFF2-40B4-BE49-F238E27FC236}">
                <a16:creationId xmlns:a16="http://schemas.microsoft.com/office/drawing/2014/main" id="{58113ADE-8CD2-D531-A1B1-C73851F55371}"/>
              </a:ext>
            </a:extLst>
          </p:cNvPr>
          <p:cNvCxnSpPr>
            <a:cxnSpLocks/>
            <a:stCxn id="38" idx="3"/>
          </p:cNvCxnSpPr>
          <p:nvPr/>
        </p:nvCxnSpPr>
        <p:spPr>
          <a:xfrm flipV="1">
            <a:off x="6103808" y="4701501"/>
            <a:ext cx="1352046" cy="350703"/>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E2838306-7988-6AEF-407A-5BFB77CE50EF}"/>
              </a:ext>
            </a:extLst>
          </p:cNvPr>
          <p:cNvCxnSpPr>
            <a:cxnSpLocks/>
          </p:cNvCxnSpPr>
          <p:nvPr/>
        </p:nvCxnSpPr>
        <p:spPr>
          <a:xfrm>
            <a:off x="6067718" y="5359247"/>
            <a:ext cx="1393272" cy="332409"/>
          </a:xfrm>
          <a:prstGeom prst="line">
            <a:avLst/>
          </a:prstGeom>
        </p:spPr>
        <p:style>
          <a:lnRef idx="1">
            <a:schemeClr val="dk1"/>
          </a:lnRef>
          <a:fillRef idx="0">
            <a:schemeClr val="dk1"/>
          </a:fillRef>
          <a:effectRef idx="0">
            <a:schemeClr val="dk1"/>
          </a:effectRef>
          <a:fontRef idx="minor">
            <a:schemeClr val="tx1"/>
          </a:fontRef>
        </p:style>
      </p:cxnSp>
      <p:pic>
        <p:nvPicPr>
          <p:cNvPr id="2" name="Picture 1" descr="Text&#10;&#10;Description automatically generated with medium confidence">
            <a:extLst>
              <a:ext uri="{FF2B5EF4-FFF2-40B4-BE49-F238E27FC236}">
                <a16:creationId xmlns:a16="http://schemas.microsoft.com/office/drawing/2014/main" id="{B459F181-422A-87E1-15CA-BA5773168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6319" y="4676405"/>
            <a:ext cx="3479704" cy="1184734"/>
          </a:xfrm>
          <a:prstGeom prst="rect">
            <a:avLst/>
          </a:prstGeom>
          <a:ln>
            <a:solidFill>
              <a:schemeClr val="tx1"/>
            </a:solidFill>
          </a:ln>
        </p:spPr>
      </p:pic>
      <p:sp>
        <p:nvSpPr>
          <p:cNvPr id="3" name="Title 2">
            <a:extLst>
              <a:ext uri="{FF2B5EF4-FFF2-40B4-BE49-F238E27FC236}">
                <a16:creationId xmlns:a16="http://schemas.microsoft.com/office/drawing/2014/main" id="{D2810914-A0EB-839C-32F3-E3D71116EBDC}"/>
              </a:ext>
            </a:extLst>
          </p:cNvPr>
          <p:cNvSpPr>
            <a:spLocks noGrp="1"/>
          </p:cNvSpPr>
          <p:nvPr>
            <p:ph type="title"/>
          </p:nvPr>
        </p:nvSpPr>
        <p:spPr>
          <a:xfrm>
            <a:off x="1498723" y="189463"/>
            <a:ext cx="8877300" cy="1325563"/>
          </a:xfrm>
        </p:spPr>
        <p:txBody>
          <a:bodyPr/>
          <a:lstStyle/>
          <a:p>
            <a:pPr algn="ctr"/>
            <a:r>
              <a:rPr lang="en-US" dirty="0"/>
              <a:t>McCallie, Inc. </a:t>
            </a:r>
            <a:br>
              <a:rPr lang="en-US" dirty="0"/>
            </a:br>
            <a:r>
              <a:rPr lang="en-US" dirty="0"/>
              <a:t>Organizational Structure</a:t>
            </a:r>
          </a:p>
        </p:txBody>
      </p:sp>
      <p:sp>
        <p:nvSpPr>
          <p:cNvPr id="8" name="Rectangle 7">
            <a:extLst>
              <a:ext uri="{FF2B5EF4-FFF2-40B4-BE49-F238E27FC236}">
                <a16:creationId xmlns:a16="http://schemas.microsoft.com/office/drawing/2014/main" id="{AA2DCC4D-8EC8-DE31-5B0E-541A1EF53AB2}"/>
              </a:ext>
            </a:extLst>
          </p:cNvPr>
          <p:cNvSpPr/>
          <p:nvPr/>
        </p:nvSpPr>
        <p:spPr>
          <a:xfrm>
            <a:off x="1074420" y="5359247"/>
            <a:ext cx="1441067" cy="8791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Alcyon Technical Services JV</a:t>
            </a:r>
          </a:p>
        </p:txBody>
      </p:sp>
      <p:cxnSp>
        <p:nvCxnSpPr>
          <p:cNvPr id="50" name="Straight Connector 49">
            <a:extLst>
              <a:ext uri="{FF2B5EF4-FFF2-40B4-BE49-F238E27FC236}">
                <a16:creationId xmlns:a16="http://schemas.microsoft.com/office/drawing/2014/main" id="{D64E6FCD-3E99-548A-682B-4B0048950567}"/>
              </a:ext>
            </a:extLst>
          </p:cNvPr>
          <p:cNvCxnSpPr>
            <a:cxnSpLocks/>
          </p:cNvCxnSpPr>
          <p:nvPr/>
        </p:nvCxnSpPr>
        <p:spPr>
          <a:xfrm>
            <a:off x="2528656" y="5456091"/>
            <a:ext cx="1209831" cy="141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A0A0C3F6-3901-A78F-970F-81BEF6C3B7DE}"/>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94700944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en-US" dirty="0"/>
              <a:t>McCallie Associates, Inc</a:t>
            </a:r>
            <a:r>
              <a:rPr lang="en-US" dirty="0">
                <a:solidFill>
                  <a:srgbClr val="FF0000"/>
                </a:solidFill>
              </a:rPr>
              <a:t>.</a:t>
            </a:r>
          </a:p>
        </p:txBody>
      </p:sp>
      <p:sp>
        <p:nvSpPr>
          <p:cNvPr id="8197" name="Rectangle 3"/>
          <p:cNvSpPr>
            <a:spLocks noGrp="1" noChangeArrowheads="1"/>
          </p:cNvSpPr>
          <p:nvPr>
            <p:ph idx="1"/>
          </p:nvPr>
        </p:nvSpPr>
        <p:spPr/>
        <p:txBody>
          <a:bodyPr>
            <a:normAutofit/>
          </a:bodyPr>
          <a:lstStyle/>
          <a:p>
            <a:pPr marL="0" lvl="1" indent="0">
              <a:buNone/>
            </a:pPr>
            <a:endParaRPr lang="en-US" dirty="0"/>
          </a:p>
          <a:p>
            <a:r>
              <a:rPr lang="en-US" dirty="0"/>
              <a:t>McCallie Associates, Inc.</a:t>
            </a:r>
          </a:p>
          <a:p>
            <a:pPr lvl="1"/>
            <a:r>
              <a:rPr lang="en-US" b="1" dirty="0"/>
              <a:t>President is Richard James</a:t>
            </a:r>
          </a:p>
          <a:p>
            <a:pPr lvl="1"/>
            <a:r>
              <a:rPr lang="en-US" b="1" dirty="0"/>
              <a:t>SEAS II PM is Roger Prokic</a:t>
            </a:r>
          </a:p>
          <a:p>
            <a:pPr lvl="1"/>
            <a:r>
              <a:rPr lang="en-US" dirty="0"/>
              <a:t>Acquired by Alutiiq, LLC in 2018 with 40+ years of corporate engineering experience </a:t>
            </a:r>
          </a:p>
          <a:p>
            <a:pPr lvl="1"/>
            <a:r>
              <a:rPr lang="en-US" dirty="0"/>
              <a:t>Headquartered in Bellevue, NE</a:t>
            </a:r>
          </a:p>
          <a:p>
            <a:pPr lvl="1"/>
            <a:r>
              <a:rPr lang="en-US" dirty="0"/>
              <a:t>55 employees</a:t>
            </a:r>
          </a:p>
          <a:p>
            <a:pPr lvl="1"/>
            <a:r>
              <a:rPr lang="en-US" dirty="0"/>
              <a:t>NASA presence at GSFC (including WFF), MSFC, GRC, SSC, and Langley</a:t>
            </a:r>
          </a:p>
          <a:p>
            <a:pPr marL="0" indent="0">
              <a:buNone/>
            </a:pPr>
            <a:endParaRPr lang="en-US" dirty="0"/>
          </a:p>
        </p:txBody>
      </p:sp>
      <p:sp>
        <p:nvSpPr>
          <p:cNvPr id="35843" name="Slide Number Placeholder 4"/>
          <p:cNvSpPr txBox="1">
            <a:spLocks noGrp="1"/>
          </p:cNvSpPr>
          <p:nvPr/>
        </p:nvSpPr>
        <p:spPr bwMode="auto">
          <a:xfrm>
            <a:off x="8677275" y="6176963"/>
            <a:ext cx="1905000" cy="457200"/>
          </a:xfrm>
          <a:prstGeom prst="rect">
            <a:avLst/>
          </a:prstGeom>
          <a:noFill/>
          <a:ln w="9525">
            <a:noFill/>
            <a:miter lim="800000"/>
            <a:headEnd/>
            <a:tailEnd/>
          </a:ln>
        </p:spPr>
        <p:txBody>
          <a:bodyPr/>
          <a:lstStyle/>
          <a:p>
            <a:pPr algn="r" eaLnBrk="0" hangingPunct="0"/>
            <a:endParaRPr lang="en-GB" sz="1400"/>
          </a:p>
        </p:txBody>
      </p:sp>
      <p:sp>
        <p:nvSpPr>
          <p:cNvPr id="2" name="Footer Placeholder 2">
            <a:extLst>
              <a:ext uri="{FF2B5EF4-FFF2-40B4-BE49-F238E27FC236}">
                <a16:creationId xmlns:a16="http://schemas.microsoft.com/office/drawing/2014/main" id="{78F0D53C-B99E-BC89-E244-6FCE5CC98C7C}"/>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394692433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McCallie SEAS II Team</a:t>
            </a:r>
            <a:endParaRPr lang="en-US"/>
          </a:p>
        </p:txBody>
      </p:sp>
      <p:sp>
        <p:nvSpPr>
          <p:cNvPr id="10244" name="Rectangle 3"/>
          <p:cNvSpPr>
            <a:spLocks noGrp="1" noChangeArrowheads="1"/>
          </p:cNvSpPr>
          <p:nvPr>
            <p:ph idx="1"/>
          </p:nvPr>
        </p:nvSpPr>
        <p:spPr/>
        <p:txBody>
          <a:bodyPr vert="horz" lIns="91440" tIns="45720" rIns="91440" bIns="45720" rtlCol="0" anchor="t">
            <a:normAutofit/>
          </a:bodyPr>
          <a:lstStyle/>
          <a:p>
            <a:r>
              <a:rPr lang="en-US" dirty="0"/>
              <a:t>Teammates</a:t>
            </a:r>
          </a:p>
          <a:p>
            <a:pPr lvl="1" fontAlgn="ctr"/>
            <a:r>
              <a:rPr lang="en-US" dirty="0"/>
              <a:t>KBR</a:t>
            </a:r>
          </a:p>
          <a:p>
            <a:pPr lvl="1" fontAlgn="ctr"/>
            <a:r>
              <a:rPr lang="en-US" dirty="0"/>
              <a:t>Intuitive Machines</a:t>
            </a:r>
          </a:p>
          <a:p>
            <a:pPr lvl="1" fontAlgn="ctr"/>
            <a:r>
              <a:rPr lang="en-US" dirty="0" err="1"/>
              <a:t>a.i.</a:t>
            </a:r>
            <a:r>
              <a:rPr lang="en-US" dirty="0"/>
              <a:t> solutions</a:t>
            </a:r>
          </a:p>
          <a:p>
            <a:pPr lvl="1" fontAlgn="ctr"/>
            <a:r>
              <a:rPr lang="en-US" dirty="0"/>
              <a:t>Bay Engineering Innovations</a:t>
            </a:r>
          </a:p>
          <a:p>
            <a:pPr lvl="1" fontAlgn="ctr"/>
            <a:r>
              <a:rPr lang="en-US" dirty="0"/>
              <a:t>Miller Engineering and Research Corporation (MERC Aerospace)</a:t>
            </a:r>
            <a:endParaRPr lang="en-US" dirty="0">
              <a:cs typeface="Segoe UI"/>
            </a:endParaRPr>
          </a:p>
          <a:p>
            <a:pPr lvl="1" fontAlgn="ctr"/>
            <a:r>
              <a:rPr lang="en-US" dirty="0"/>
              <a:t>Relative Dynamics, Inc</a:t>
            </a:r>
          </a:p>
          <a:p>
            <a:pPr marL="457200" lvl="1" indent="0" fontAlgn="ctr">
              <a:buNone/>
            </a:pPr>
            <a:endParaRPr lang="en-US" dirty="0"/>
          </a:p>
        </p:txBody>
      </p:sp>
      <p:sp>
        <p:nvSpPr>
          <p:cNvPr id="38916" name="Slide Number Placeholder 5"/>
          <p:cNvSpPr txBox="1">
            <a:spLocks noGrp="1"/>
          </p:cNvSpPr>
          <p:nvPr/>
        </p:nvSpPr>
        <p:spPr bwMode="auto">
          <a:xfrm>
            <a:off x="8677275" y="6176963"/>
            <a:ext cx="1905000" cy="457200"/>
          </a:xfrm>
          <a:prstGeom prst="rect">
            <a:avLst/>
          </a:prstGeom>
          <a:noFill/>
          <a:ln w="9525">
            <a:noFill/>
            <a:miter lim="800000"/>
            <a:headEnd/>
            <a:tailEnd/>
          </a:ln>
        </p:spPr>
        <p:txBody>
          <a:bodyPr/>
          <a:lstStyle/>
          <a:p>
            <a:pPr algn="r" eaLnBrk="0" hangingPunct="0"/>
            <a:endParaRPr lang="en-GB" sz="1400"/>
          </a:p>
        </p:txBody>
      </p:sp>
      <p:sp>
        <p:nvSpPr>
          <p:cNvPr id="2" name="Footer Placeholder 2">
            <a:extLst>
              <a:ext uri="{FF2B5EF4-FFF2-40B4-BE49-F238E27FC236}">
                <a16:creationId xmlns:a16="http://schemas.microsoft.com/office/drawing/2014/main" id="{FDD3C26E-3C4B-0831-5DF2-8CB817BEC802}"/>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2792047643"/>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What is the SEAS II Contract?</a:t>
            </a:r>
          </a:p>
        </p:txBody>
      </p:sp>
      <p:sp>
        <p:nvSpPr>
          <p:cNvPr id="8197" name="Rectangle 3"/>
          <p:cNvSpPr>
            <a:spLocks noGrp="1" noChangeArrowheads="1"/>
          </p:cNvSpPr>
          <p:nvPr>
            <p:ph idx="1"/>
          </p:nvPr>
        </p:nvSpPr>
        <p:spPr/>
        <p:txBody>
          <a:bodyPr vert="horz" lIns="91440" tIns="45720" rIns="91440" bIns="45720" rtlCol="0" anchor="t">
            <a:normAutofit lnSpcReduction="10000"/>
          </a:bodyPr>
          <a:lstStyle/>
          <a:p>
            <a:pPr marL="228600" lvl="1">
              <a:spcBef>
                <a:spcPts val="1000"/>
              </a:spcBef>
            </a:pPr>
            <a:r>
              <a:rPr lang="en-US" sz="2800" b="1" dirty="0"/>
              <a:t>Systems Engineering and Advanced Services   (SEAS II)</a:t>
            </a:r>
          </a:p>
          <a:p>
            <a:pPr marL="228600" lvl="1">
              <a:spcBef>
                <a:spcPts val="1000"/>
              </a:spcBef>
            </a:pPr>
            <a:r>
              <a:rPr lang="en-US" sz="2800" b="1" dirty="0"/>
              <a:t>Customer: NASA Goddard Space Flight Center – Engineering and Technology Directorate</a:t>
            </a:r>
            <a:endParaRPr lang="en-US" sz="2800" b="1" dirty="0">
              <a:highlight>
                <a:srgbClr val="FFFF00"/>
              </a:highlight>
            </a:endParaRPr>
          </a:p>
          <a:p>
            <a:pPr lvl="1"/>
            <a:r>
              <a:rPr lang="en-US" dirty="0"/>
              <a:t>Includes tasks from Technology Integrated Discipline Engineering (TIDES) Contract</a:t>
            </a:r>
          </a:p>
          <a:p>
            <a:pPr lvl="1"/>
            <a:r>
              <a:rPr lang="en-US" dirty="0"/>
              <a:t>Includes tasks from Wallops Engineering Services (WESC) Contract </a:t>
            </a:r>
          </a:p>
          <a:p>
            <a:pPr lvl="1"/>
            <a:r>
              <a:rPr lang="en-US" dirty="0"/>
              <a:t>5 Years, IDIQ Engineering Services, Cost Plus/Fixed Fee Task Order Contract</a:t>
            </a:r>
          </a:p>
          <a:p>
            <a:pPr lvl="1"/>
            <a:r>
              <a:rPr lang="en-US" dirty="0"/>
              <a:t>Contract Start Date is 12/1/2023</a:t>
            </a:r>
          </a:p>
          <a:p>
            <a:pPr lvl="1"/>
            <a:r>
              <a:rPr lang="en-US" dirty="0"/>
              <a:t>Contract Maximum Value is $298M, with options up to a value of $387.1M</a:t>
            </a:r>
          </a:p>
        </p:txBody>
      </p:sp>
      <p:sp>
        <p:nvSpPr>
          <p:cNvPr id="33795" name="Slide Number Placeholder 4"/>
          <p:cNvSpPr txBox="1">
            <a:spLocks noGrp="1"/>
          </p:cNvSpPr>
          <p:nvPr/>
        </p:nvSpPr>
        <p:spPr bwMode="auto">
          <a:xfrm>
            <a:off x="8677275" y="6176963"/>
            <a:ext cx="1905000" cy="457200"/>
          </a:xfrm>
          <a:prstGeom prst="rect">
            <a:avLst/>
          </a:prstGeom>
          <a:noFill/>
          <a:ln w="9525">
            <a:noFill/>
            <a:miter lim="800000"/>
            <a:headEnd/>
            <a:tailEnd/>
          </a:ln>
        </p:spPr>
        <p:txBody>
          <a:bodyPr/>
          <a:lstStyle/>
          <a:p>
            <a:pPr algn="r" eaLnBrk="0" hangingPunct="0"/>
            <a:endParaRPr lang="en-GB" sz="1400"/>
          </a:p>
        </p:txBody>
      </p:sp>
      <p:sp>
        <p:nvSpPr>
          <p:cNvPr id="2" name="Footer Placeholder 2">
            <a:extLst>
              <a:ext uri="{FF2B5EF4-FFF2-40B4-BE49-F238E27FC236}">
                <a16:creationId xmlns:a16="http://schemas.microsoft.com/office/drawing/2014/main" id="{A77A9769-AA33-3C45-9BC7-281EE1E1DCE1}"/>
              </a:ext>
            </a:extLst>
          </p:cNvPr>
          <p:cNvSpPr txBox="1">
            <a:spLocks/>
          </p:cNvSpPr>
          <p:nvPr/>
        </p:nvSpPr>
        <p:spPr>
          <a:xfrm>
            <a:off x="4552950" y="6581677"/>
            <a:ext cx="3086100" cy="1905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Proprietary / Company Sensitive</a:t>
            </a:r>
          </a:p>
        </p:txBody>
      </p:sp>
    </p:spTree>
    <p:extLst>
      <p:ext uri="{BB962C8B-B14F-4D97-AF65-F5344CB8AC3E}">
        <p14:creationId xmlns:p14="http://schemas.microsoft.com/office/powerpoint/2010/main" val="19812419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additive="base">
                                        <p:cTn id="7" dur="500" fill="hold"/>
                                        <p:tgtEl>
                                          <p:spTgt spid="81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7">
                                            <p:txEl>
                                              <p:pRg st="1" end="1"/>
                                            </p:txEl>
                                          </p:spTgt>
                                        </p:tgtEl>
                                        <p:attrNameLst>
                                          <p:attrName>style.visibility</p:attrName>
                                        </p:attrNameLst>
                                      </p:cBhvr>
                                      <p:to>
                                        <p:strVal val="visible"/>
                                      </p:to>
                                    </p:set>
                                    <p:anim calcmode="lin" valueType="num">
                                      <p:cBhvr additive="base">
                                        <p:cTn id="11" dur="500" fill="hold"/>
                                        <p:tgtEl>
                                          <p:spTgt spid="819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9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197">
                                            <p:txEl>
                                              <p:pRg st="2" end="2"/>
                                            </p:txEl>
                                          </p:spTgt>
                                        </p:tgtEl>
                                        <p:attrNameLst>
                                          <p:attrName>style.visibility</p:attrName>
                                        </p:attrNameLst>
                                      </p:cBhvr>
                                      <p:to>
                                        <p:strVal val="visible"/>
                                      </p:to>
                                    </p:set>
                                    <p:anim calcmode="lin" valueType="num">
                                      <p:cBhvr additive="base">
                                        <p:cTn id="15" dur="500" fill="hold"/>
                                        <p:tgtEl>
                                          <p:spTgt spid="819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19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97">
                                            <p:txEl>
                                              <p:pRg st="3" end="3"/>
                                            </p:txEl>
                                          </p:spTgt>
                                        </p:tgtEl>
                                        <p:attrNameLst>
                                          <p:attrName>style.visibility</p:attrName>
                                        </p:attrNameLst>
                                      </p:cBhvr>
                                      <p:to>
                                        <p:strVal val="visible"/>
                                      </p:to>
                                    </p:set>
                                    <p:anim calcmode="lin" valueType="num">
                                      <p:cBhvr additive="base">
                                        <p:cTn id="19" dur="500" fill="hold"/>
                                        <p:tgtEl>
                                          <p:spTgt spid="819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197">
                                            <p:txEl>
                                              <p:pRg st="4" end="4"/>
                                            </p:txEl>
                                          </p:spTgt>
                                        </p:tgtEl>
                                        <p:attrNameLst>
                                          <p:attrName>style.visibility</p:attrName>
                                        </p:attrNameLst>
                                      </p:cBhvr>
                                      <p:to>
                                        <p:strVal val="visible"/>
                                      </p:to>
                                    </p:set>
                                    <p:anim calcmode="lin" valueType="num">
                                      <p:cBhvr additive="base">
                                        <p:cTn id="23" dur="500" fill="hold"/>
                                        <p:tgtEl>
                                          <p:spTgt spid="819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9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197">
                                            <p:txEl>
                                              <p:pRg st="5" end="5"/>
                                            </p:txEl>
                                          </p:spTgt>
                                        </p:tgtEl>
                                        <p:attrNameLst>
                                          <p:attrName>style.visibility</p:attrName>
                                        </p:attrNameLst>
                                      </p:cBhvr>
                                      <p:to>
                                        <p:strVal val="visible"/>
                                      </p:to>
                                    </p:set>
                                    <p:anim calcmode="lin" valueType="num">
                                      <p:cBhvr additive="base">
                                        <p:cTn id="27" dur="500" fill="hold"/>
                                        <p:tgtEl>
                                          <p:spTgt spid="819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19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197">
                                            <p:txEl>
                                              <p:pRg st="6" end="6"/>
                                            </p:txEl>
                                          </p:spTgt>
                                        </p:tgtEl>
                                        <p:attrNameLst>
                                          <p:attrName>style.visibility</p:attrName>
                                        </p:attrNameLst>
                                      </p:cBhvr>
                                      <p:to>
                                        <p:strVal val="visible"/>
                                      </p:to>
                                    </p:set>
                                    <p:anim calcmode="lin" valueType="num">
                                      <p:cBhvr additive="base">
                                        <p:cTn id="31" dur="500" fill="hold"/>
                                        <p:tgtEl>
                                          <p:spTgt spid="819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Q Template" id="{B0690DEB-1942-40EB-AD94-C625D000BF00}" vid="{CE80AA93-98D1-41B8-B21C-C97A0E8BEDF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BR - 16x9 Template 2022">
  <a:themeElements>
    <a:clrScheme name="KBR Presentation">
      <a:dk1>
        <a:sysClr val="windowText" lastClr="000000"/>
      </a:dk1>
      <a:lt1>
        <a:sysClr val="window" lastClr="FFFFFF"/>
      </a:lt1>
      <a:dk2>
        <a:srgbClr val="404040"/>
      </a:dk2>
      <a:lt2>
        <a:srgbClr val="E7E6E6"/>
      </a:lt2>
      <a:accent1>
        <a:srgbClr val="004987"/>
      </a:accent1>
      <a:accent2>
        <a:srgbClr val="FFDA00"/>
      </a:accent2>
      <a:accent3>
        <a:srgbClr val="A2C7E2"/>
      </a:accent3>
      <a:accent4>
        <a:srgbClr val="00205C"/>
      </a:accent4>
      <a:accent5>
        <a:srgbClr val="00783F"/>
      </a:accent5>
      <a:accent6>
        <a:srgbClr val="231F20"/>
      </a:accent6>
      <a:hlink>
        <a:srgbClr val="A2C7E2"/>
      </a:hlink>
      <a:folHlink>
        <a:srgbClr val="A5A5A5"/>
      </a:folHlink>
    </a:clrScheme>
    <a:fontScheme name="KBR - Standard Presentation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smtClean="0">
            <a:solidFill>
              <a:schemeClr val="tx1">
                <a:lumMod val="75000"/>
                <a:lumOff val="2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04B86"/>
          </a:solidFill>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a:noAutofit/>
      </a:bodyPr>
      <a:lstStyle>
        <a:defPPr algn="l">
          <a:defRPr kern="0" dirty="0" smtClean="0">
            <a:solidFill>
              <a:schemeClr val="tx1">
                <a:lumMod val="75000"/>
                <a:lumOff val="25000"/>
              </a:schemeClr>
            </a:solidFill>
          </a:defRPr>
        </a:defPPr>
      </a:lstStyle>
    </a:txDef>
  </a:objectDefaults>
  <a:extraClrSchemeLst/>
</a:theme>
</file>

<file path=ppt/theme/theme3.xml><?xml version="1.0" encoding="utf-8"?>
<a:theme xmlns:a="http://schemas.openxmlformats.org/drawingml/2006/main" name="1_KBR - 16x9 Template 2022">
  <a:themeElements>
    <a:clrScheme name="KBR - Colors">
      <a:dk1>
        <a:sysClr val="windowText" lastClr="000000"/>
      </a:dk1>
      <a:lt1>
        <a:sysClr val="window" lastClr="FFFFFF"/>
      </a:lt1>
      <a:dk2>
        <a:srgbClr val="595959"/>
      </a:dk2>
      <a:lt2>
        <a:srgbClr val="E7E6E6"/>
      </a:lt2>
      <a:accent1>
        <a:srgbClr val="004987"/>
      </a:accent1>
      <a:accent2>
        <a:srgbClr val="FFDA00"/>
      </a:accent2>
      <a:accent3>
        <a:srgbClr val="A2C7E2"/>
      </a:accent3>
      <a:accent4>
        <a:srgbClr val="00205C"/>
      </a:accent4>
      <a:accent5>
        <a:srgbClr val="00783F"/>
      </a:accent5>
      <a:accent6>
        <a:srgbClr val="231F20"/>
      </a:accent6>
      <a:hlink>
        <a:srgbClr val="173753"/>
      </a:hlink>
      <a:folHlink>
        <a:srgbClr val="7030A0"/>
      </a:folHlink>
    </a:clrScheme>
    <a:fontScheme name="KBR - Standard Presentation Fo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smtClean="0">
            <a:solidFill>
              <a:schemeClr val="tx1">
                <a:lumMod val="75000"/>
                <a:lumOff val="2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04B86"/>
          </a:solidFill>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a:noAutofit/>
      </a:bodyPr>
      <a:lstStyle>
        <a:defPPr algn="l">
          <a:defRPr kern="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Office Theme">
  <a:themeElements>
    <a:clrScheme name="Blue Sea">
      <a:dk1>
        <a:sysClr val="windowText" lastClr="000000"/>
      </a:dk1>
      <a:lt1>
        <a:sysClr val="window" lastClr="FFFFFF"/>
      </a:lt1>
      <a:dk2>
        <a:srgbClr val="394656"/>
      </a:dk2>
      <a:lt2>
        <a:srgbClr val="B4B3B2"/>
      </a:lt2>
      <a:accent1>
        <a:srgbClr val="09BCD3"/>
      </a:accent1>
      <a:accent2>
        <a:srgbClr val="262626"/>
      </a:accent2>
      <a:accent3>
        <a:srgbClr val="A29F9E"/>
      </a:accent3>
      <a:accent4>
        <a:srgbClr val="888584"/>
      </a:accent4>
      <a:accent5>
        <a:srgbClr val="726F6E"/>
      </a:accent5>
      <a:accent6>
        <a:srgbClr val="5D5C5B"/>
      </a:accent6>
      <a:hlink>
        <a:srgbClr val="0563C1"/>
      </a:hlink>
      <a:folHlink>
        <a:srgbClr val="954F72"/>
      </a:folHlink>
    </a:clrScheme>
    <a:fontScheme name="Custom 14">
      <a:majorFont>
        <a:latin typeface="Montserrat"/>
        <a:ea typeface=""/>
        <a:cs typeface=""/>
      </a:majorFont>
      <a:minorFont>
        <a:latin typeface="Poppins Extra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just">
          <a:lnSpc>
            <a:spcPct val="150000"/>
          </a:lnSpc>
          <a:defRPr sz="14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06B608C-4709-4EFA-A8C4-C6EF1C23E485}" vid="{1571FAE5-48E7-4A10-AE4B-C5FEE4F9FE22}"/>
    </a:ext>
  </a:extLst>
</a:theme>
</file>

<file path=ppt/theme/theme7.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Q Template" id="{B0690DEB-1942-40EB-AD94-C625D000BF00}" vid="{CE80AA93-98D1-41B8-B21C-C97A0E8BEDF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8C19490B98F04D8A11DBBA1797A220" ma:contentTypeVersion="4" ma:contentTypeDescription="Create a new document." ma:contentTypeScope="" ma:versionID="3cfa88d8bdc1a5e9f7de6a7d3c01db27">
  <xsd:schema xmlns:xsd="http://www.w3.org/2001/XMLSchema" xmlns:xs="http://www.w3.org/2001/XMLSchema" xmlns:p="http://schemas.microsoft.com/office/2006/metadata/properties" xmlns:ns2="6dfbfef7-81fa-41e0-abbb-d0b334bd888d" targetNamespace="http://schemas.microsoft.com/office/2006/metadata/properties" ma:root="true" ma:fieldsID="02e802f687c425a25c9cf298e913b24a" ns2:_="">
    <xsd:import namespace="6dfbfef7-81fa-41e0-abbb-d0b334bd888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bfef7-81fa-41e0-abbb-d0b334bd88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D854F1-AFC8-4AD5-82D7-BD9565ED876C}">
  <ds:schemaRefs>
    <ds:schemaRef ds:uri="http://schemas.openxmlformats.org/package/2006/metadata/core-properties"/>
    <ds:schemaRef ds:uri="http://www.w3.org/XML/1998/namespace"/>
    <ds:schemaRef ds:uri="6dfbfef7-81fa-41e0-abbb-d0b334bd888d"/>
    <ds:schemaRef ds:uri="http://schemas.microsoft.com/office/2006/documentManagement/types"/>
    <ds:schemaRef ds:uri="http://purl.org/dc/dcmitype/"/>
    <ds:schemaRef ds:uri="http://purl.org/dc/elements/1.1/"/>
    <ds:schemaRef ds:uri="http://schemas.microsoft.com/office/2006/metadata/properties"/>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F95A4BA9-5751-413F-BBA1-74642AF83566}">
  <ds:schemaRefs>
    <ds:schemaRef ds:uri="6dfbfef7-81fa-41e0-abbb-d0b334bd88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EB523C-A9FA-449E-B8A0-B1E8D7725201}">
  <ds:schemaRefs>
    <ds:schemaRef ds:uri="http://schemas.microsoft.com/sharepoint/v3/contenttype/forms"/>
  </ds:schemaRefs>
</ds:datastoreItem>
</file>

<file path=docMetadata/LabelInfo.xml><?xml version="1.0" encoding="utf-8"?>
<clbl:labelList xmlns:clbl="http://schemas.microsoft.com/office/2020/mipLabelMetadata">
  <clbl:label id="{ee787c99-8b6a-43b8-867e-919718a1182a}" enabled="1" method="Privileged" siteId="{48a4d847-27c6-45c4-b295-dbe90a63a204}" removed="0"/>
</clbl:labelList>
</file>

<file path=docProps/app.xml><?xml version="1.0" encoding="utf-8"?>
<Properties xmlns="http://schemas.openxmlformats.org/officeDocument/2006/extended-properties" xmlns:vt="http://schemas.openxmlformats.org/officeDocument/2006/docPropsVTypes">
  <Template>C-5 2021-01-25 Customer Meeting (Alutiiq)</Template>
  <TotalTime>1577</TotalTime>
  <Words>1344</Words>
  <Application>Microsoft Office PowerPoint</Application>
  <PresentationFormat>Widescreen</PresentationFormat>
  <Paragraphs>205</Paragraphs>
  <Slides>25</Slides>
  <Notes>6</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25</vt:i4>
      </vt:variant>
    </vt:vector>
  </HeadingPairs>
  <TitlesOfParts>
    <vt:vector size="50" baseType="lpstr">
      <vt:lpstr>Arial</vt:lpstr>
      <vt:lpstr>Arial Black</vt:lpstr>
      <vt:lpstr>Arial Narrow</vt:lpstr>
      <vt:lpstr>Avenir Next</vt:lpstr>
      <vt:lpstr>Avenir Next Medium</vt:lpstr>
      <vt:lpstr>Avenir Next Ultra Light</vt:lpstr>
      <vt:lpstr>Calibri</vt:lpstr>
      <vt:lpstr>Calibri Light</vt:lpstr>
      <vt:lpstr>Century Gothic</vt:lpstr>
      <vt:lpstr>Courier New</vt:lpstr>
      <vt:lpstr>Franklin Gothic Book</vt:lpstr>
      <vt:lpstr>Montserrat</vt:lpstr>
      <vt:lpstr>Poppins ExtraLight</vt:lpstr>
      <vt:lpstr>Segoe UI</vt:lpstr>
      <vt:lpstr>Times New Roman</vt:lpstr>
      <vt:lpstr>Wingdings</vt:lpstr>
      <vt:lpstr>Office Theme</vt:lpstr>
      <vt:lpstr>KBR - 16x9 Template 2022</vt:lpstr>
      <vt:lpstr>1_KBR - 16x9 Template 2022</vt:lpstr>
      <vt:lpstr>1_Office Theme</vt:lpstr>
      <vt:lpstr>2_Office Theme</vt:lpstr>
      <vt:lpstr>3_Office Theme</vt:lpstr>
      <vt:lpstr>4_Office Theme</vt:lpstr>
      <vt:lpstr>Blank Presentation</vt:lpstr>
      <vt:lpstr>1_Office Theme</vt:lpstr>
      <vt:lpstr>McCallie Associates, INC. &amp; team   SEAS II Virtual Open House </vt:lpstr>
      <vt:lpstr>SEAS II Event</vt:lpstr>
      <vt:lpstr>Discussion Points</vt:lpstr>
      <vt:lpstr>McCallie SEAS II Points of Contact</vt:lpstr>
      <vt:lpstr>Welcome to the McCallie SEAS II Team!!</vt:lpstr>
      <vt:lpstr>McCallie, Inc.  Organizational Structure</vt:lpstr>
      <vt:lpstr>McCallie Associates, Inc.</vt:lpstr>
      <vt:lpstr>McCallie SEAS II Team</vt:lpstr>
      <vt:lpstr>What is the SEAS II Contract?</vt:lpstr>
      <vt:lpstr>SEAS II Scope of Work</vt:lpstr>
      <vt:lpstr>Transition Activities</vt:lpstr>
      <vt:lpstr>Phase-In Milestones </vt:lpstr>
      <vt:lpstr>Phase-In Plan</vt:lpstr>
      <vt:lpstr>Benefits Summary</vt:lpstr>
      <vt:lpstr>DAY 1 Execution</vt:lpstr>
      <vt:lpstr>Application Process</vt:lpstr>
      <vt:lpstr>Offer and Onboarding</vt:lpstr>
      <vt:lpstr>Frequently Asked Questions</vt:lpstr>
      <vt:lpstr>Who will I work for?</vt:lpstr>
      <vt:lpstr>Imminent Travel</vt:lpstr>
      <vt:lpstr>Non-Traditional Work Schedules</vt:lpstr>
      <vt:lpstr>Government Shutdown</vt:lpstr>
      <vt:lpstr>Want to Know More?</vt:lpstr>
      <vt:lpstr>Audience Questions </vt:lpstr>
      <vt:lpstr>Team McCallie!!</vt:lpstr>
    </vt:vector>
  </TitlesOfParts>
  <Company>Alutiiq,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Lango</dc:creator>
  <cp:lastModifiedBy>Jeannette Brown-Kluska</cp:lastModifiedBy>
  <cp:revision>88</cp:revision>
  <dcterms:created xsi:type="dcterms:W3CDTF">2021-01-25T15:02:25Z</dcterms:created>
  <dcterms:modified xsi:type="dcterms:W3CDTF">2023-10-23T12:43:04Z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0x010100E18C19490B98F04D8A11DBBA1797A220</vt:lpwstr>
  </property>
  <property fmtid="{D5CDD505-2E9C-101B-9397-08002B2CF9AE}" pid="3" name="ClassificationContentMarkingHeaderLocations">
    <vt:lpwstr>Office Theme:8\KBR - 16x9 Template 2022:7\1_KBR - 16x9 Template 2022:7\1_Office Theme:5\2_Office Theme:9\3_Office Theme:8\4_Office Theme:5\Blank Presentation:3</vt:lpwstr>
  </property>
  <property fmtid="{D5CDD505-2E9C-101B-9397-08002B2CF9AE}" pid="4" name="ClassificationContentMarkingHeaderText">
    <vt:lpwstr>Company Proprietary Information</vt:lpwstr>
  </property>
</Properties>
</file>